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3" r:id="rId3"/>
    <p:sldId id="284" r:id="rId4"/>
    <p:sldId id="285" r:id="rId5"/>
    <p:sldId id="287" r:id="rId6"/>
    <p:sldId id="286" r:id="rId7"/>
    <p:sldId id="257" r:id="rId8"/>
    <p:sldId id="258" r:id="rId9"/>
    <p:sldId id="259" r:id="rId10"/>
    <p:sldId id="260" r:id="rId11"/>
    <p:sldId id="261" r:id="rId12"/>
    <p:sldId id="262" r:id="rId13"/>
    <p:sldId id="263" r:id="rId14"/>
    <p:sldId id="264" r:id="rId15"/>
    <p:sldId id="266" r:id="rId16"/>
    <p:sldId id="268" r:id="rId17"/>
    <p:sldId id="289" r:id="rId18"/>
    <p:sldId id="269" r:id="rId19"/>
    <p:sldId id="270" r:id="rId20"/>
    <p:sldId id="272" r:id="rId21"/>
    <p:sldId id="274" r:id="rId22"/>
    <p:sldId id="275" r:id="rId23"/>
    <p:sldId id="277" r:id="rId24"/>
    <p:sldId id="279" r:id="rId25"/>
    <p:sldId id="281"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5F5E8C-EE01-442D-B5C5-15B7D6B57BF0}" v="8" dt="2023-07-11T09:37:21.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3792" autoAdjust="0"/>
  </p:normalViewPr>
  <p:slideViewPr>
    <p:cSldViewPr snapToGrid="0">
      <p:cViewPr varScale="1">
        <p:scale>
          <a:sx n="67" d="100"/>
          <a:sy n="67"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zali, Hakim" userId="642bb5c6-6628-4fe4-98ac-4cf7c6737e99" providerId="ADAL" clId="{835F5E8C-EE01-442D-B5C5-15B7D6B57BF0}"/>
    <pc:docChg chg="undo custSel addSld delSld modSld sldOrd">
      <pc:chgData name="Mezali, Hakim" userId="642bb5c6-6628-4fe4-98ac-4cf7c6737e99" providerId="ADAL" clId="{835F5E8C-EE01-442D-B5C5-15B7D6B57BF0}" dt="2023-07-11T09:37:49.167" v="1103" actId="20577"/>
      <pc:docMkLst>
        <pc:docMk/>
      </pc:docMkLst>
      <pc:sldChg chg="modSp mod">
        <pc:chgData name="Mezali, Hakim" userId="642bb5c6-6628-4fe4-98ac-4cf7c6737e99" providerId="ADAL" clId="{835F5E8C-EE01-442D-B5C5-15B7D6B57BF0}" dt="2023-07-11T09:37:49.167" v="1103" actId="20577"/>
        <pc:sldMkLst>
          <pc:docMk/>
          <pc:sldMk cId="1632074048" sldId="257"/>
        </pc:sldMkLst>
        <pc:spChg chg="mod">
          <ac:chgData name="Mezali, Hakim" userId="642bb5c6-6628-4fe4-98ac-4cf7c6737e99" providerId="ADAL" clId="{835F5E8C-EE01-442D-B5C5-15B7D6B57BF0}" dt="2023-07-11T09:37:49.167" v="1103" actId="20577"/>
          <ac:spMkLst>
            <pc:docMk/>
            <pc:sldMk cId="1632074048" sldId="257"/>
            <ac:spMk id="2" creationId="{EDE22418-AEE7-D5B0-A00C-C520A1209839}"/>
          </ac:spMkLst>
        </pc:spChg>
      </pc:sldChg>
      <pc:sldChg chg="modSp mod">
        <pc:chgData name="Mezali, Hakim" userId="642bb5c6-6628-4fe4-98ac-4cf7c6737e99" providerId="ADAL" clId="{835F5E8C-EE01-442D-B5C5-15B7D6B57BF0}" dt="2023-07-10T09:19:32.949" v="335" actId="20577"/>
        <pc:sldMkLst>
          <pc:docMk/>
          <pc:sldMk cId="2710227340" sldId="260"/>
        </pc:sldMkLst>
        <pc:spChg chg="mod">
          <ac:chgData name="Mezali, Hakim" userId="642bb5c6-6628-4fe4-98ac-4cf7c6737e99" providerId="ADAL" clId="{835F5E8C-EE01-442D-B5C5-15B7D6B57BF0}" dt="2023-07-10T09:19:32.949" v="335" actId="20577"/>
          <ac:spMkLst>
            <pc:docMk/>
            <pc:sldMk cId="2710227340" sldId="260"/>
            <ac:spMk id="3" creationId="{3973A1D8-833E-5AF4-C324-C1415C133A4D}"/>
          </ac:spMkLst>
        </pc:spChg>
      </pc:sldChg>
      <pc:sldChg chg="modSp mod">
        <pc:chgData name="Mezali, Hakim" userId="642bb5c6-6628-4fe4-98ac-4cf7c6737e99" providerId="ADAL" clId="{835F5E8C-EE01-442D-B5C5-15B7D6B57BF0}" dt="2023-07-10T09:21:53.379" v="429" actId="20577"/>
        <pc:sldMkLst>
          <pc:docMk/>
          <pc:sldMk cId="3681024851" sldId="261"/>
        </pc:sldMkLst>
        <pc:spChg chg="mod">
          <ac:chgData name="Mezali, Hakim" userId="642bb5c6-6628-4fe4-98ac-4cf7c6737e99" providerId="ADAL" clId="{835F5E8C-EE01-442D-B5C5-15B7D6B57BF0}" dt="2023-07-10T09:21:53.379" v="429" actId="20577"/>
          <ac:spMkLst>
            <pc:docMk/>
            <pc:sldMk cId="3681024851" sldId="261"/>
            <ac:spMk id="3" creationId="{9F88E25A-CBF0-2EC4-3720-44260DC183D8}"/>
          </ac:spMkLst>
        </pc:spChg>
      </pc:sldChg>
      <pc:sldChg chg="modSp mod">
        <pc:chgData name="Mezali, Hakim" userId="642bb5c6-6628-4fe4-98ac-4cf7c6737e99" providerId="ADAL" clId="{835F5E8C-EE01-442D-B5C5-15B7D6B57BF0}" dt="2023-07-10T09:25:45.484" v="467" actId="1035"/>
        <pc:sldMkLst>
          <pc:docMk/>
          <pc:sldMk cId="1213108153" sldId="263"/>
        </pc:sldMkLst>
        <pc:spChg chg="mod">
          <ac:chgData name="Mezali, Hakim" userId="642bb5c6-6628-4fe4-98ac-4cf7c6737e99" providerId="ADAL" clId="{835F5E8C-EE01-442D-B5C5-15B7D6B57BF0}" dt="2023-07-10T09:23:36.773" v="440" actId="20577"/>
          <ac:spMkLst>
            <pc:docMk/>
            <pc:sldMk cId="1213108153" sldId="263"/>
            <ac:spMk id="2" creationId="{E20BC064-B33F-06E4-8FAF-1042563FC5F0}"/>
          </ac:spMkLst>
        </pc:spChg>
        <pc:spChg chg="mod">
          <ac:chgData name="Mezali, Hakim" userId="642bb5c6-6628-4fe4-98ac-4cf7c6737e99" providerId="ADAL" clId="{835F5E8C-EE01-442D-B5C5-15B7D6B57BF0}" dt="2023-07-10T09:25:45.484" v="467" actId="1035"/>
          <ac:spMkLst>
            <pc:docMk/>
            <pc:sldMk cId="1213108153" sldId="263"/>
            <ac:spMk id="3" creationId="{2C16B6E1-CFDC-975A-D89F-CE52E7D68225}"/>
          </ac:spMkLst>
        </pc:spChg>
      </pc:sldChg>
      <pc:sldChg chg="addSp modSp mod">
        <pc:chgData name="Mezali, Hakim" userId="642bb5c6-6628-4fe4-98ac-4cf7c6737e99" providerId="ADAL" clId="{835F5E8C-EE01-442D-B5C5-15B7D6B57BF0}" dt="2023-07-10T11:04:03.746" v="643" actId="207"/>
        <pc:sldMkLst>
          <pc:docMk/>
          <pc:sldMk cId="2977800603" sldId="268"/>
        </pc:sldMkLst>
        <pc:spChg chg="mod">
          <ac:chgData name="Mezali, Hakim" userId="642bb5c6-6628-4fe4-98ac-4cf7c6737e99" providerId="ADAL" clId="{835F5E8C-EE01-442D-B5C5-15B7D6B57BF0}" dt="2023-07-10T10:59:36.965" v="512" actId="20577"/>
          <ac:spMkLst>
            <pc:docMk/>
            <pc:sldMk cId="2977800603" sldId="268"/>
            <ac:spMk id="2" creationId="{C1CC3B92-7AAB-FE7C-8F85-9DAC142B9BE6}"/>
          </ac:spMkLst>
        </pc:spChg>
        <pc:spChg chg="add mod">
          <ac:chgData name="Mezali, Hakim" userId="642bb5c6-6628-4fe4-98ac-4cf7c6737e99" providerId="ADAL" clId="{835F5E8C-EE01-442D-B5C5-15B7D6B57BF0}" dt="2023-07-10T11:02:50.803" v="637" actId="1037"/>
          <ac:spMkLst>
            <pc:docMk/>
            <pc:sldMk cId="2977800603" sldId="268"/>
            <ac:spMk id="4" creationId="{67338BFA-4918-77C1-82BE-2792D63A6B38}"/>
          </ac:spMkLst>
        </pc:spChg>
        <pc:spChg chg="add mod">
          <ac:chgData name="Mezali, Hakim" userId="642bb5c6-6628-4fe4-98ac-4cf7c6737e99" providerId="ADAL" clId="{835F5E8C-EE01-442D-B5C5-15B7D6B57BF0}" dt="2023-07-10T10:58:49.323" v="481" actId="113"/>
          <ac:spMkLst>
            <pc:docMk/>
            <pc:sldMk cId="2977800603" sldId="268"/>
            <ac:spMk id="7" creationId="{6646B227-88FE-CD93-CC6D-D243101BC0A8}"/>
          </ac:spMkLst>
        </pc:spChg>
        <pc:spChg chg="add mod">
          <ac:chgData name="Mezali, Hakim" userId="642bb5c6-6628-4fe4-98ac-4cf7c6737e99" providerId="ADAL" clId="{835F5E8C-EE01-442D-B5C5-15B7D6B57BF0}" dt="2023-07-10T11:02:43.697" v="625" actId="1035"/>
          <ac:spMkLst>
            <pc:docMk/>
            <pc:sldMk cId="2977800603" sldId="268"/>
            <ac:spMk id="10" creationId="{5AF78B95-6010-F47F-F143-F44E29D52AB6}"/>
          </ac:spMkLst>
        </pc:spChg>
        <pc:spChg chg="add mod">
          <ac:chgData name="Mezali, Hakim" userId="642bb5c6-6628-4fe4-98ac-4cf7c6737e99" providerId="ADAL" clId="{835F5E8C-EE01-442D-B5C5-15B7D6B57BF0}" dt="2023-07-10T11:04:03.746" v="643" actId="207"/>
          <ac:spMkLst>
            <pc:docMk/>
            <pc:sldMk cId="2977800603" sldId="268"/>
            <ac:spMk id="14" creationId="{AC6FBC05-4F4A-BD4B-AD52-AC196B3836BA}"/>
          </ac:spMkLst>
        </pc:spChg>
        <pc:graphicFrameChg chg="mod">
          <ac:chgData name="Mezali, Hakim" userId="642bb5c6-6628-4fe4-98ac-4cf7c6737e99" providerId="ADAL" clId="{835F5E8C-EE01-442D-B5C5-15B7D6B57BF0}" dt="2023-07-10T10:57:10.718" v="469" actId="14100"/>
          <ac:graphicFrameMkLst>
            <pc:docMk/>
            <pc:sldMk cId="2977800603" sldId="268"/>
            <ac:graphicFrameMk id="5" creationId="{3C95DFA8-2ADA-FAB0-4160-3B25CC74888F}"/>
          </ac:graphicFrameMkLst>
        </pc:graphicFrameChg>
      </pc:sldChg>
      <pc:sldChg chg="addSp modSp mod">
        <pc:chgData name="Mezali, Hakim" userId="642bb5c6-6628-4fe4-98ac-4cf7c6737e99" providerId="ADAL" clId="{835F5E8C-EE01-442D-B5C5-15B7D6B57BF0}" dt="2023-07-10T13:14:20.513" v="835"/>
        <pc:sldMkLst>
          <pc:docMk/>
          <pc:sldMk cId="4994163" sldId="269"/>
        </pc:sldMkLst>
        <pc:spChg chg="mod">
          <ac:chgData name="Mezali, Hakim" userId="642bb5c6-6628-4fe4-98ac-4cf7c6737e99" providerId="ADAL" clId="{835F5E8C-EE01-442D-B5C5-15B7D6B57BF0}" dt="2023-07-10T11:05:08.699" v="653" actId="20577"/>
          <ac:spMkLst>
            <pc:docMk/>
            <pc:sldMk cId="4994163" sldId="269"/>
            <ac:spMk id="2" creationId="{F5ED6730-465B-0D9D-B01B-091F0261CDA5}"/>
          </ac:spMkLst>
        </pc:spChg>
        <pc:spChg chg="add mod">
          <ac:chgData name="Mezali, Hakim" userId="642bb5c6-6628-4fe4-98ac-4cf7c6737e99" providerId="ADAL" clId="{835F5E8C-EE01-442D-B5C5-15B7D6B57BF0}" dt="2023-07-10T11:13:50.807" v="761" actId="207"/>
          <ac:spMkLst>
            <pc:docMk/>
            <pc:sldMk cId="4994163" sldId="269"/>
            <ac:spMk id="4" creationId="{0FB66D8F-211C-0AC5-36E5-0BA3FC0466CA}"/>
          </ac:spMkLst>
        </pc:spChg>
        <pc:spChg chg="add mod">
          <ac:chgData name="Mezali, Hakim" userId="642bb5c6-6628-4fe4-98ac-4cf7c6737e99" providerId="ADAL" clId="{835F5E8C-EE01-442D-B5C5-15B7D6B57BF0}" dt="2023-07-10T13:14:20.513" v="835"/>
          <ac:spMkLst>
            <pc:docMk/>
            <pc:sldMk cId="4994163" sldId="269"/>
            <ac:spMk id="7" creationId="{54176BC4-DE90-4ED6-C528-31DCBECBCA63}"/>
          </ac:spMkLst>
        </pc:spChg>
        <pc:graphicFrameChg chg="mod">
          <ac:chgData name="Mezali, Hakim" userId="642bb5c6-6628-4fe4-98ac-4cf7c6737e99" providerId="ADAL" clId="{835F5E8C-EE01-442D-B5C5-15B7D6B57BF0}" dt="2023-07-10T13:11:47.854" v="768" actId="14100"/>
          <ac:graphicFrameMkLst>
            <pc:docMk/>
            <pc:sldMk cId="4994163" sldId="269"/>
            <ac:graphicFrameMk id="5" creationId="{58C77838-84E9-8F83-439D-A93EF9B44A16}"/>
          </ac:graphicFrameMkLst>
        </pc:graphicFrameChg>
      </pc:sldChg>
      <pc:sldChg chg="del">
        <pc:chgData name="Mezali, Hakim" userId="642bb5c6-6628-4fe4-98ac-4cf7c6737e99" providerId="ADAL" clId="{835F5E8C-EE01-442D-B5C5-15B7D6B57BF0}" dt="2023-07-10T09:02:35.249" v="309" actId="47"/>
        <pc:sldMkLst>
          <pc:docMk/>
          <pc:sldMk cId="3241416061" sldId="282"/>
        </pc:sldMkLst>
      </pc:sldChg>
      <pc:sldChg chg="modSp del mod">
        <pc:chgData name="Mezali, Hakim" userId="642bb5c6-6628-4fe4-98ac-4cf7c6737e99" providerId="ADAL" clId="{835F5E8C-EE01-442D-B5C5-15B7D6B57BF0}" dt="2023-07-10T09:01:51.384" v="301" actId="2696"/>
        <pc:sldMkLst>
          <pc:docMk/>
          <pc:sldMk cId="933336549" sldId="283"/>
        </pc:sldMkLst>
        <pc:spChg chg="mod">
          <ac:chgData name="Mezali, Hakim" userId="642bb5c6-6628-4fe4-98ac-4cf7c6737e99" providerId="ADAL" clId="{835F5E8C-EE01-442D-B5C5-15B7D6B57BF0}" dt="2023-07-05T10:20:32.370" v="15" actId="20577"/>
          <ac:spMkLst>
            <pc:docMk/>
            <pc:sldMk cId="933336549" sldId="283"/>
            <ac:spMk id="3" creationId="{091C2D5D-2C69-898C-2C1D-8F83304C9F54}"/>
          </ac:spMkLst>
        </pc:spChg>
      </pc:sldChg>
      <pc:sldChg chg="add">
        <pc:chgData name="Mezali, Hakim" userId="642bb5c6-6628-4fe4-98ac-4cf7c6737e99" providerId="ADAL" clId="{835F5E8C-EE01-442D-B5C5-15B7D6B57BF0}" dt="2023-07-11T09:37:21.144" v="1094"/>
        <pc:sldMkLst>
          <pc:docMk/>
          <pc:sldMk cId="2103956643" sldId="283"/>
        </pc:sldMkLst>
      </pc:sldChg>
      <pc:sldChg chg="delSp modSp add del mod setBg delDesignElem">
        <pc:chgData name="Mezali, Hakim" userId="642bb5c6-6628-4fe4-98ac-4cf7c6737e99" providerId="ADAL" clId="{835F5E8C-EE01-442D-B5C5-15B7D6B57BF0}" dt="2023-07-11T09:37:07.807" v="1093" actId="2696"/>
        <pc:sldMkLst>
          <pc:docMk/>
          <pc:sldMk cId="2593298343" sldId="283"/>
        </pc:sldMkLst>
        <pc:spChg chg="mod">
          <ac:chgData name="Mezali, Hakim" userId="642bb5c6-6628-4fe4-98ac-4cf7c6737e99" providerId="ADAL" clId="{835F5E8C-EE01-442D-B5C5-15B7D6B57BF0}" dt="2023-07-10T13:54:56.827" v="860" actId="14100"/>
          <ac:spMkLst>
            <pc:docMk/>
            <pc:sldMk cId="2593298343" sldId="283"/>
            <ac:spMk id="2" creationId="{255DBCAB-06EC-9AB6-40D2-C68669DB2D08}"/>
          </ac:spMkLst>
        </pc:spChg>
        <pc:cxnChg chg="del">
          <ac:chgData name="Mezali, Hakim" userId="642bb5c6-6628-4fe4-98ac-4cf7c6737e99" providerId="ADAL" clId="{835F5E8C-EE01-442D-B5C5-15B7D6B57BF0}" dt="2023-07-10T09:02:17.246" v="307"/>
          <ac:cxnSpMkLst>
            <pc:docMk/>
            <pc:sldMk cId="2593298343" sldId="283"/>
            <ac:cxnSpMk id="9" creationId="{1503BFE4-729B-D9D0-C17B-501E6AF1127A}"/>
          </ac:cxnSpMkLst>
        </pc:cxnChg>
      </pc:sldChg>
      <pc:sldChg chg="add">
        <pc:chgData name="Mezali, Hakim" userId="642bb5c6-6628-4fe4-98ac-4cf7c6737e99" providerId="ADAL" clId="{835F5E8C-EE01-442D-B5C5-15B7D6B57BF0}" dt="2023-07-11T09:37:21.144" v="1094"/>
        <pc:sldMkLst>
          <pc:docMk/>
          <pc:sldMk cId="811647445" sldId="284"/>
        </pc:sldMkLst>
      </pc:sldChg>
      <pc:sldChg chg="addSp modSp new del mod ord setBg modNotesTx">
        <pc:chgData name="Mezali, Hakim" userId="642bb5c6-6628-4fe4-98ac-4cf7c6737e99" providerId="ADAL" clId="{835F5E8C-EE01-442D-B5C5-15B7D6B57BF0}" dt="2023-07-10T09:01:51.384" v="301" actId="2696"/>
        <pc:sldMkLst>
          <pc:docMk/>
          <pc:sldMk cId="1498260292" sldId="284"/>
        </pc:sldMkLst>
        <pc:spChg chg="mod">
          <ac:chgData name="Mezali, Hakim" userId="642bb5c6-6628-4fe4-98ac-4cf7c6737e99" providerId="ADAL" clId="{835F5E8C-EE01-442D-B5C5-15B7D6B57BF0}" dt="2023-07-10T07:58:46.369" v="195" actId="26606"/>
          <ac:spMkLst>
            <pc:docMk/>
            <pc:sldMk cId="1498260292" sldId="284"/>
            <ac:spMk id="2" creationId="{88616E95-43B6-D28E-1FE1-D7B1AFBDC634}"/>
          </ac:spMkLst>
        </pc:spChg>
        <pc:spChg chg="mod">
          <ac:chgData name="Mezali, Hakim" userId="642bb5c6-6628-4fe4-98ac-4cf7c6737e99" providerId="ADAL" clId="{835F5E8C-EE01-442D-B5C5-15B7D6B57BF0}" dt="2023-07-10T08:52:13.711" v="201" actId="14100"/>
          <ac:spMkLst>
            <pc:docMk/>
            <pc:sldMk cId="1498260292" sldId="284"/>
            <ac:spMk id="3" creationId="{5A2938FB-1639-A077-1045-A3531829E74B}"/>
          </ac:spMkLst>
        </pc:spChg>
        <pc:picChg chg="add">
          <ac:chgData name="Mezali, Hakim" userId="642bb5c6-6628-4fe4-98ac-4cf7c6737e99" providerId="ADAL" clId="{835F5E8C-EE01-442D-B5C5-15B7D6B57BF0}" dt="2023-07-10T07:58:46.369" v="195" actId="26606"/>
          <ac:picMkLst>
            <pc:docMk/>
            <pc:sldMk cId="1498260292" sldId="284"/>
            <ac:picMk id="5" creationId="{68901FEB-60CB-BF99-EBA8-3401E2B9C80F}"/>
          </ac:picMkLst>
        </pc:picChg>
        <pc:cxnChg chg="add">
          <ac:chgData name="Mezali, Hakim" userId="642bb5c6-6628-4fe4-98ac-4cf7c6737e99" providerId="ADAL" clId="{835F5E8C-EE01-442D-B5C5-15B7D6B57BF0}" dt="2023-07-10T07:58:46.369" v="195" actId="26606"/>
          <ac:cxnSpMkLst>
            <pc:docMk/>
            <pc:sldMk cId="1498260292" sldId="284"/>
            <ac:cxnSpMk id="9" creationId="{1503BFE4-729B-D9D0-C17B-501E6AF1127A}"/>
          </ac:cxnSpMkLst>
        </pc:cxnChg>
      </pc:sldChg>
      <pc:sldChg chg="delSp modSp add del mod setBg delDesignElem">
        <pc:chgData name="Mezali, Hakim" userId="642bb5c6-6628-4fe4-98ac-4cf7c6737e99" providerId="ADAL" clId="{835F5E8C-EE01-442D-B5C5-15B7D6B57BF0}" dt="2023-07-11T09:37:07.807" v="1093" actId="2696"/>
        <pc:sldMkLst>
          <pc:docMk/>
          <pc:sldMk cId="4246636632" sldId="284"/>
        </pc:sldMkLst>
        <pc:spChg chg="mod">
          <ac:chgData name="Mezali, Hakim" userId="642bb5c6-6628-4fe4-98ac-4cf7c6737e99" providerId="ADAL" clId="{835F5E8C-EE01-442D-B5C5-15B7D6B57BF0}" dt="2023-07-10T13:54:32.144" v="856" actId="1076"/>
          <ac:spMkLst>
            <pc:docMk/>
            <pc:sldMk cId="4246636632" sldId="284"/>
            <ac:spMk id="2" creationId="{88616E95-43B6-D28E-1FE1-D7B1AFBDC634}"/>
          </ac:spMkLst>
        </pc:spChg>
        <pc:spChg chg="mod">
          <ac:chgData name="Mezali, Hakim" userId="642bb5c6-6628-4fe4-98ac-4cf7c6737e99" providerId="ADAL" clId="{835F5E8C-EE01-442D-B5C5-15B7D6B57BF0}" dt="2023-07-10T13:53:58.409" v="852" actId="20577"/>
          <ac:spMkLst>
            <pc:docMk/>
            <pc:sldMk cId="4246636632" sldId="284"/>
            <ac:spMk id="3" creationId="{5A2938FB-1639-A077-1045-A3531829E74B}"/>
          </ac:spMkLst>
        </pc:spChg>
        <pc:picChg chg="mod">
          <ac:chgData name="Mezali, Hakim" userId="642bb5c6-6628-4fe4-98ac-4cf7c6737e99" providerId="ADAL" clId="{835F5E8C-EE01-442D-B5C5-15B7D6B57BF0}" dt="2023-07-10T13:53:14.055" v="847" actId="14100"/>
          <ac:picMkLst>
            <pc:docMk/>
            <pc:sldMk cId="4246636632" sldId="284"/>
            <ac:picMk id="5" creationId="{68901FEB-60CB-BF99-EBA8-3401E2B9C80F}"/>
          </ac:picMkLst>
        </pc:picChg>
        <pc:cxnChg chg="del">
          <ac:chgData name="Mezali, Hakim" userId="642bb5c6-6628-4fe4-98ac-4cf7c6737e99" providerId="ADAL" clId="{835F5E8C-EE01-442D-B5C5-15B7D6B57BF0}" dt="2023-07-10T09:02:17.246" v="307"/>
          <ac:cxnSpMkLst>
            <pc:docMk/>
            <pc:sldMk cId="4246636632" sldId="284"/>
            <ac:cxnSpMk id="9" creationId="{1503BFE4-729B-D9D0-C17B-501E6AF1127A}"/>
          </ac:cxnSpMkLst>
        </pc:cxnChg>
      </pc:sldChg>
      <pc:sldChg chg="addSp delSp modSp add del mod setBg delDesignElem">
        <pc:chgData name="Mezali, Hakim" userId="642bb5c6-6628-4fe4-98ac-4cf7c6737e99" providerId="ADAL" clId="{835F5E8C-EE01-442D-B5C5-15B7D6B57BF0}" dt="2023-07-11T09:37:07.807" v="1093" actId="2696"/>
        <pc:sldMkLst>
          <pc:docMk/>
          <pc:sldMk cId="19106995" sldId="285"/>
        </pc:sldMkLst>
        <pc:spChg chg="del">
          <ac:chgData name="Mezali, Hakim" userId="642bb5c6-6628-4fe4-98ac-4cf7c6737e99" providerId="ADAL" clId="{835F5E8C-EE01-442D-B5C5-15B7D6B57BF0}" dt="2023-07-10T13:55:29.081" v="861" actId="478"/>
          <ac:spMkLst>
            <pc:docMk/>
            <pc:sldMk cId="19106995" sldId="285"/>
            <ac:spMk id="2" creationId="{88616E95-43B6-D28E-1FE1-D7B1AFBDC634}"/>
          </ac:spMkLst>
        </pc:spChg>
        <pc:spChg chg="mod">
          <ac:chgData name="Mezali, Hakim" userId="642bb5c6-6628-4fe4-98ac-4cf7c6737e99" providerId="ADAL" clId="{835F5E8C-EE01-442D-B5C5-15B7D6B57BF0}" dt="2023-07-10T13:57:41.358" v="918" actId="207"/>
          <ac:spMkLst>
            <pc:docMk/>
            <pc:sldMk cId="19106995" sldId="285"/>
            <ac:spMk id="3" creationId="{5A2938FB-1639-A077-1045-A3531829E74B}"/>
          </ac:spMkLst>
        </pc:spChg>
        <pc:spChg chg="add del mod">
          <ac:chgData name="Mezali, Hakim" userId="642bb5c6-6628-4fe4-98ac-4cf7c6737e99" providerId="ADAL" clId="{835F5E8C-EE01-442D-B5C5-15B7D6B57BF0}" dt="2023-07-10T13:55:36.406" v="862" actId="478"/>
          <ac:spMkLst>
            <pc:docMk/>
            <pc:sldMk cId="19106995" sldId="285"/>
            <ac:spMk id="6" creationId="{055A091B-8ADB-B3B2-C2F3-03421C7ACAF5}"/>
          </ac:spMkLst>
        </pc:spChg>
        <pc:spChg chg="add mod">
          <ac:chgData name="Mezali, Hakim" userId="642bb5c6-6628-4fe4-98ac-4cf7c6737e99" providerId="ADAL" clId="{835F5E8C-EE01-442D-B5C5-15B7D6B57BF0}" dt="2023-07-10T13:55:40.936" v="897" actId="1038"/>
          <ac:spMkLst>
            <pc:docMk/>
            <pc:sldMk cId="19106995" sldId="285"/>
            <ac:spMk id="7" creationId="{066E62C0-B103-9839-0D5F-0DC1CC50F058}"/>
          </ac:spMkLst>
        </pc:spChg>
        <pc:cxnChg chg="del">
          <ac:chgData name="Mezali, Hakim" userId="642bb5c6-6628-4fe4-98ac-4cf7c6737e99" providerId="ADAL" clId="{835F5E8C-EE01-442D-B5C5-15B7D6B57BF0}" dt="2023-07-10T09:02:17.246" v="307"/>
          <ac:cxnSpMkLst>
            <pc:docMk/>
            <pc:sldMk cId="19106995" sldId="285"/>
            <ac:cxnSpMk id="9" creationId="{1503BFE4-729B-D9D0-C17B-501E6AF1127A}"/>
          </ac:cxnSpMkLst>
        </pc:cxnChg>
      </pc:sldChg>
      <pc:sldChg chg="add">
        <pc:chgData name="Mezali, Hakim" userId="642bb5c6-6628-4fe4-98ac-4cf7c6737e99" providerId="ADAL" clId="{835F5E8C-EE01-442D-B5C5-15B7D6B57BF0}" dt="2023-07-11T09:37:21.144" v="1094"/>
        <pc:sldMkLst>
          <pc:docMk/>
          <pc:sldMk cId="1534939653" sldId="285"/>
        </pc:sldMkLst>
      </pc:sldChg>
      <pc:sldChg chg="addSp modSp del mod setBg">
        <pc:chgData name="Mezali, Hakim" userId="642bb5c6-6628-4fe4-98ac-4cf7c6737e99" providerId="ADAL" clId="{835F5E8C-EE01-442D-B5C5-15B7D6B57BF0}" dt="2023-07-10T09:01:51.384" v="301" actId="2696"/>
        <pc:sldMkLst>
          <pc:docMk/>
          <pc:sldMk cId="2463320134" sldId="285"/>
        </pc:sldMkLst>
        <pc:spChg chg="mod">
          <ac:chgData name="Mezali, Hakim" userId="642bb5c6-6628-4fe4-98ac-4cf7c6737e99" providerId="ADAL" clId="{835F5E8C-EE01-442D-B5C5-15B7D6B57BF0}" dt="2023-07-10T09:00:07.002" v="300" actId="26606"/>
          <ac:spMkLst>
            <pc:docMk/>
            <pc:sldMk cId="2463320134" sldId="285"/>
            <ac:spMk id="2" creationId="{88616E95-43B6-D28E-1FE1-D7B1AFBDC634}"/>
          </ac:spMkLst>
        </pc:spChg>
        <pc:spChg chg="mod">
          <ac:chgData name="Mezali, Hakim" userId="642bb5c6-6628-4fe4-98ac-4cf7c6737e99" providerId="ADAL" clId="{835F5E8C-EE01-442D-B5C5-15B7D6B57BF0}" dt="2023-07-10T09:00:07.002" v="300" actId="26606"/>
          <ac:spMkLst>
            <pc:docMk/>
            <pc:sldMk cId="2463320134" sldId="285"/>
            <ac:spMk id="3" creationId="{5A2938FB-1639-A077-1045-A3531829E74B}"/>
          </ac:spMkLst>
        </pc:spChg>
        <pc:picChg chg="add">
          <ac:chgData name="Mezali, Hakim" userId="642bb5c6-6628-4fe4-98ac-4cf7c6737e99" providerId="ADAL" clId="{835F5E8C-EE01-442D-B5C5-15B7D6B57BF0}" dt="2023-07-10T09:00:07.002" v="300" actId="26606"/>
          <ac:picMkLst>
            <pc:docMk/>
            <pc:sldMk cId="2463320134" sldId="285"/>
            <ac:picMk id="5" creationId="{8C867399-C650-5AB4-B552-B0B269304F33}"/>
          </ac:picMkLst>
        </pc:picChg>
        <pc:cxnChg chg="add">
          <ac:chgData name="Mezali, Hakim" userId="642bb5c6-6628-4fe4-98ac-4cf7c6737e99" providerId="ADAL" clId="{835F5E8C-EE01-442D-B5C5-15B7D6B57BF0}" dt="2023-07-10T09:00:07.002" v="300" actId="26606"/>
          <ac:cxnSpMkLst>
            <pc:docMk/>
            <pc:sldMk cId="2463320134" sldId="285"/>
            <ac:cxnSpMk id="9" creationId="{1503BFE4-729B-D9D0-C17B-501E6AF1127A}"/>
          </ac:cxnSpMkLst>
        </pc:cxnChg>
      </pc:sldChg>
      <pc:sldChg chg="add">
        <pc:chgData name="Mezali, Hakim" userId="642bb5c6-6628-4fe4-98ac-4cf7c6737e99" providerId="ADAL" clId="{835F5E8C-EE01-442D-B5C5-15B7D6B57BF0}" dt="2023-07-11T09:37:21.144" v="1094"/>
        <pc:sldMkLst>
          <pc:docMk/>
          <pc:sldMk cId="629981767" sldId="286"/>
        </pc:sldMkLst>
      </pc:sldChg>
      <pc:sldChg chg="addSp delSp modSp add del mod setBg delDesignElem">
        <pc:chgData name="Mezali, Hakim" userId="642bb5c6-6628-4fe4-98ac-4cf7c6737e99" providerId="ADAL" clId="{835F5E8C-EE01-442D-B5C5-15B7D6B57BF0}" dt="2023-07-11T09:37:07.807" v="1093" actId="2696"/>
        <pc:sldMkLst>
          <pc:docMk/>
          <pc:sldMk cId="2094781708" sldId="286"/>
        </pc:sldMkLst>
        <pc:spChg chg="del">
          <ac:chgData name="Mezali, Hakim" userId="642bb5c6-6628-4fe4-98ac-4cf7c6737e99" providerId="ADAL" clId="{835F5E8C-EE01-442D-B5C5-15B7D6B57BF0}" dt="2023-07-10T14:00:11.287" v="963" actId="478"/>
          <ac:spMkLst>
            <pc:docMk/>
            <pc:sldMk cId="2094781708" sldId="286"/>
            <ac:spMk id="2" creationId="{AD56C996-FDC8-7DEE-B03D-8321C7534248}"/>
          </ac:spMkLst>
        </pc:spChg>
        <pc:spChg chg="mod">
          <ac:chgData name="Mezali, Hakim" userId="642bb5c6-6628-4fe4-98ac-4cf7c6737e99" providerId="ADAL" clId="{835F5E8C-EE01-442D-B5C5-15B7D6B57BF0}" dt="2023-07-10T14:09:46.166" v="1092" actId="20577"/>
          <ac:spMkLst>
            <pc:docMk/>
            <pc:sldMk cId="2094781708" sldId="286"/>
            <ac:spMk id="3" creationId="{9D7A4D05-8853-D0AE-6BBD-C0EBAC2BCDC2}"/>
          </ac:spMkLst>
        </pc:spChg>
        <pc:spChg chg="add del mod">
          <ac:chgData name="Mezali, Hakim" userId="642bb5c6-6628-4fe4-98ac-4cf7c6737e99" providerId="ADAL" clId="{835F5E8C-EE01-442D-B5C5-15B7D6B57BF0}" dt="2023-07-10T14:00:14.185" v="965" actId="478"/>
          <ac:spMkLst>
            <pc:docMk/>
            <pc:sldMk cId="2094781708" sldId="286"/>
            <ac:spMk id="6" creationId="{42692712-B531-FD56-A346-4F197DB48673}"/>
          </ac:spMkLst>
        </pc:spChg>
        <pc:spChg chg="add mod">
          <ac:chgData name="Mezali, Hakim" userId="642bb5c6-6628-4fe4-98ac-4cf7c6737e99" providerId="ADAL" clId="{835F5E8C-EE01-442D-B5C5-15B7D6B57BF0}" dt="2023-07-10T14:02:17.809" v="1036" actId="1037"/>
          <ac:spMkLst>
            <pc:docMk/>
            <pc:sldMk cId="2094781708" sldId="286"/>
            <ac:spMk id="7" creationId="{CEE54B86-E62B-DE89-9374-8AE390B4A12F}"/>
          </ac:spMkLst>
        </pc:spChg>
        <pc:picChg chg="mod">
          <ac:chgData name="Mezali, Hakim" userId="642bb5c6-6628-4fe4-98ac-4cf7c6737e99" providerId="ADAL" clId="{835F5E8C-EE01-442D-B5C5-15B7D6B57BF0}" dt="2023-07-10T14:01:48.664" v="999" actId="14100"/>
          <ac:picMkLst>
            <pc:docMk/>
            <pc:sldMk cId="2094781708" sldId="286"/>
            <ac:picMk id="5" creationId="{37F74F23-542F-D4A8-F2BA-A951119522ED}"/>
          </ac:picMkLst>
        </pc:picChg>
        <pc:cxnChg chg="del">
          <ac:chgData name="Mezali, Hakim" userId="642bb5c6-6628-4fe4-98ac-4cf7c6737e99" providerId="ADAL" clId="{835F5E8C-EE01-442D-B5C5-15B7D6B57BF0}" dt="2023-07-10T09:02:17.246" v="307"/>
          <ac:cxnSpMkLst>
            <pc:docMk/>
            <pc:sldMk cId="2094781708" sldId="286"/>
            <ac:cxnSpMk id="9" creationId="{1503BFE4-729B-D9D0-C17B-501E6AF1127A}"/>
          </ac:cxnSpMkLst>
        </pc:cxnChg>
      </pc:sldChg>
      <pc:sldChg chg="addSp modSp new del mod setBg">
        <pc:chgData name="Mezali, Hakim" userId="642bb5c6-6628-4fe4-98ac-4cf7c6737e99" providerId="ADAL" clId="{835F5E8C-EE01-442D-B5C5-15B7D6B57BF0}" dt="2023-07-10T09:01:51.384" v="301" actId="2696"/>
        <pc:sldMkLst>
          <pc:docMk/>
          <pc:sldMk cId="3299701256" sldId="286"/>
        </pc:sldMkLst>
        <pc:spChg chg="mod">
          <ac:chgData name="Mezali, Hakim" userId="642bb5c6-6628-4fe4-98ac-4cf7c6737e99" providerId="ADAL" clId="{835F5E8C-EE01-442D-B5C5-15B7D6B57BF0}" dt="2023-07-10T08:59:55.100" v="298" actId="26606"/>
          <ac:spMkLst>
            <pc:docMk/>
            <pc:sldMk cId="3299701256" sldId="286"/>
            <ac:spMk id="2" creationId="{AD56C996-FDC8-7DEE-B03D-8321C7534248}"/>
          </ac:spMkLst>
        </pc:spChg>
        <pc:spChg chg="mod">
          <ac:chgData name="Mezali, Hakim" userId="642bb5c6-6628-4fe4-98ac-4cf7c6737e99" providerId="ADAL" clId="{835F5E8C-EE01-442D-B5C5-15B7D6B57BF0}" dt="2023-07-10T08:59:55.100" v="298" actId="26606"/>
          <ac:spMkLst>
            <pc:docMk/>
            <pc:sldMk cId="3299701256" sldId="286"/>
            <ac:spMk id="3" creationId="{9D7A4D05-8853-D0AE-6BBD-C0EBAC2BCDC2}"/>
          </ac:spMkLst>
        </pc:spChg>
        <pc:picChg chg="add">
          <ac:chgData name="Mezali, Hakim" userId="642bb5c6-6628-4fe4-98ac-4cf7c6737e99" providerId="ADAL" clId="{835F5E8C-EE01-442D-B5C5-15B7D6B57BF0}" dt="2023-07-10T08:59:55.100" v="298" actId="26606"/>
          <ac:picMkLst>
            <pc:docMk/>
            <pc:sldMk cId="3299701256" sldId="286"/>
            <ac:picMk id="5" creationId="{37F74F23-542F-D4A8-F2BA-A951119522ED}"/>
          </ac:picMkLst>
        </pc:picChg>
        <pc:cxnChg chg="add">
          <ac:chgData name="Mezali, Hakim" userId="642bb5c6-6628-4fe4-98ac-4cf7c6737e99" providerId="ADAL" clId="{835F5E8C-EE01-442D-B5C5-15B7D6B57BF0}" dt="2023-07-10T08:59:55.100" v="298" actId="26606"/>
          <ac:cxnSpMkLst>
            <pc:docMk/>
            <pc:sldMk cId="3299701256" sldId="286"/>
            <ac:cxnSpMk id="9" creationId="{1503BFE4-729B-D9D0-C17B-501E6AF1127A}"/>
          </ac:cxnSpMkLst>
        </pc:cxnChg>
      </pc:sldChg>
      <pc:sldChg chg="add">
        <pc:chgData name="Mezali, Hakim" userId="642bb5c6-6628-4fe4-98ac-4cf7c6737e99" providerId="ADAL" clId="{835F5E8C-EE01-442D-B5C5-15B7D6B57BF0}" dt="2023-07-11T09:37:21.144" v="1094"/>
        <pc:sldMkLst>
          <pc:docMk/>
          <pc:sldMk cId="2192837766" sldId="287"/>
        </pc:sldMkLst>
      </pc:sldChg>
      <pc:sldChg chg="addSp modSp del mod ord setBg">
        <pc:chgData name="Mezali, Hakim" userId="642bb5c6-6628-4fe4-98ac-4cf7c6737e99" providerId="ADAL" clId="{835F5E8C-EE01-442D-B5C5-15B7D6B57BF0}" dt="2023-07-10T09:01:51.384" v="301" actId="2696"/>
        <pc:sldMkLst>
          <pc:docMk/>
          <pc:sldMk cId="2197933027" sldId="287"/>
        </pc:sldMkLst>
        <pc:spChg chg="mod">
          <ac:chgData name="Mezali, Hakim" userId="642bb5c6-6628-4fe4-98ac-4cf7c6737e99" providerId="ADAL" clId="{835F5E8C-EE01-442D-B5C5-15B7D6B57BF0}" dt="2023-07-10T09:00:01.656" v="299" actId="26606"/>
          <ac:spMkLst>
            <pc:docMk/>
            <pc:sldMk cId="2197933027" sldId="287"/>
            <ac:spMk id="2" creationId="{AD56C996-FDC8-7DEE-B03D-8321C7534248}"/>
          </ac:spMkLst>
        </pc:spChg>
        <pc:spChg chg="mod">
          <ac:chgData name="Mezali, Hakim" userId="642bb5c6-6628-4fe4-98ac-4cf7c6737e99" providerId="ADAL" clId="{835F5E8C-EE01-442D-B5C5-15B7D6B57BF0}" dt="2023-07-10T09:00:01.656" v="299" actId="26606"/>
          <ac:spMkLst>
            <pc:docMk/>
            <pc:sldMk cId="2197933027" sldId="287"/>
            <ac:spMk id="3" creationId="{9D7A4D05-8853-D0AE-6BBD-C0EBAC2BCDC2}"/>
          </ac:spMkLst>
        </pc:spChg>
        <pc:picChg chg="add">
          <ac:chgData name="Mezali, Hakim" userId="642bb5c6-6628-4fe4-98ac-4cf7c6737e99" providerId="ADAL" clId="{835F5E8C-EE01-442D-B5C5-15B7D6B57BF0}" dt="2023-07-10T09:00:01.656" v="299" actId="26606"/>
          <ac:picMkLst>
            <pc:docMk/>
            <pc:sldMk cId="2197933027" sldId="287"/>
            <ac:picMk id="5" creationId="{DC7FACA6-6417-A611-83CB-385E52D97F83}"/>
          </ac:picMkLst>
        </pc:picChg>
        <pc:cxnChg chg="add">
          <ac:chgData name="Mezali, Hakim" userId="642bb5c6-6628-4fe4-98ac-4cf7c6737e99" providerId="ADAL" clId="{835F5E8C-EE01-442D-B5C5-15B7D6B57BF0}" dt="2023-07-10T09:00:01.656" v="299" actId="26606"/>
          <ac:cxnSpMkLst>
            <pc:docMk/>
            <pc:sldMk cId="2197933027" sldId="287"/>
            <ac:cxnSpMk id="9" creationId="{1503BFE4-729B-D9D0-C17B-501E6AF1127A}"/>
          </ac:cxnSpMkLst>
        </pc:cxnChg>
      </pc:sldChg>
      <pc:sldChg chg="addSp delSp modSp add del mod setBg delDesignElem">
        <pc:chgData name="Mezali, Hakim" userId="642bb5c6-6628-4fe4-98ac-4cf7c6737e99" providerId="ADAL" clId="{835F5E8C-EE01-442D-B5C5-15B7D6B57BF0}" dt="2023-07-11T09:37:07.807" v="1093" actId="2696"/>
        <pc:sldMkLst>
          <pc:docMk/>
          <pc:sldMk cId="2477103035" sldId="287"/>
        </pc:sldMkLst>
        <pc:spChg chg="del">
          <ac:chgData name="Mezali, Hakim" userId="642bb5c6-6628-4fe4-98ac-4cf7c6737e99" providerId="ADAL" clId="{835F5E8C-EE01-442D-B5C5-15B7D6B57BF0}" dt="2023-07-10T13:58:28.735" v="919" actId="478"/>
          <ac:spMkLst>
            <pc:docMk/>
            <pc:sldMk cId="2477103035" sldId="287"/>
            <ac:spMk id="2" creationId="{AD56C996-FDC8-7DEE-B03D-8321C7534248}"/>
          </ac:spMkLst>
        </pc:spChg>
        <pc:spChg chg="mod">
          <ac:chgData name="Mezali, Hakim" userId="642bb5c6-6628-4fe4-98ac-4cf7c6737e99" providerId="ADAL" clId="{835F5E8C-EE01-442D-B5C5-15B7D6B57BF0}" dt="2023-07-10T13:59:36.783" v="962" actId="207"/>
          <ac:spMkLst>
            <pc:docMk/>
            <pc:sldMk cId="2477103035" sldId="287"/>
            <ac:spMk id="3" creationId="{9D7A4D05-8853-D0AE-6BBD-C0EBAC2BCDC2}"/>
          </ac:spMkLst>
        </pc:spChg>
        <pc:spChg chg="add del mod">
          <ac:chgData name="Mezali, Hakim" userId="642bb5c6-6628-4fe4-98ac-4cf7c6737e99" providerId="ADAL" clId="{835F5E8C-EE01-442D-B5C5-15B7D6B57BF0}" dt="2023-07-10T13:58:31.876" v="921" actId="478"/>
          <ac:spMkLst>
            <pc:docMk/>
            <pc:sldMk cId="2477103035" sldId="287"/>
            <ac:spMk id="6" creationId="{8A2A7F96-8402-6E3D-68E5-FDA599327FBC}"/>
          </ac:spMkLst>
        </pc:spChg>
        <pc:spChg chg="add mod">
          <ac:chgData name="Mezali, Hakim" userId="642bb5c6-6628-4fe4-98ac-4cf7c6737e99" providerId="ADAL" clId="{835F5E8C-EE01-442D-B5C5-15B7D6B57BF0}" dt="2023-07-10T13:58:36.707" v="951" actId="1038"/>
          <ac:spMkLst>
            <pc:docMk/>
            <pc:sldMk cId="2477103035" sldId="287"/>
            <ac:spMk id="7" creationId="{FA6CC4DC-ED0A-36E8-1C6E-4D4EA15CC02D}"/>
          </ac:spMkLst>
        </pc:spChg>
        <pc:cxnChg chg="del">
          <ac:chgData name="Mezali, Hakim" userId="642bb5c6-6628-4fe4-98ac-4cf7c6737e99" providerId="ADAL" clId="{835F5E8C-EE01-442D-B5C5-15B7D6B57BF0}" dt="2023-07-10T09:02:17.246" v="307"/>
          <ac:cxnSpMkLst>
            <pc:docMk/>
            <pc:sldMk cId="2477103035" sldId="287"/>
            <ac:cxnSpMk id="9" creationId="{1503BFE4-729B-D9D0-C17B-501E6AF1127A}"/>
          </ac:cxnSpMkLst>
        </pc:cxnChg>
      </pc:sldChg>
      <pc:sldChg chg="addSp modSp new mod setBg addAnim">
        <pc:chgData name="Mezali, Hakim" userId="642bb5c6-6628-4fe4-98ac-4cf7c6737e99" providerId="ADAL" clId="{835F5E8C-EE01-442D-B5C5-15B7D6B57BF0}" dt="2023-07-10T09:02:49.745" v="320"/>
        <pc:sldMkLst>
          <pc:docMk/>
          <pc:sldMk cId="2620058144" sldId="288"/>
        </pc:sldMkLst>
        <pc:spChg chg="mod">
          <ac:chgData name="Mezali, Hakim" userId="642bb5c6-6628-4fe4-98ac-4cf7c6737e99" providerId="ADAL" clId="{835F5E8C-EE01-442D-B5C5-15B7D6B57BF0}" dt="2023-07-10T09:02:49.738" v="319" actId="26606"/>
          <ac:spMkLst>
            <pc:docMk/>
            <pc:sldMk cId="2620058144" sldId="288"/>
            <ac:spMk id="2" creationId="{6932990A-7111-52EA-8E72-E688ABA1896D}"/>
          </ac:spMkLst>
        </pc:spChg>
        <pc:spChg chg="add">
          <ac:chgData name="Mezali, Hakim" userId="642bb5c6-6628-4fe4-98ac-4cf7c6737e99" providerId="ADAL" clId="{835F5E8C-EE01-442D-B5C5-15B7D6B57BF0}" dt="2023-07-10T09:02:49.738" v="319" actId="26606"/>
          <ac:spMkLst>
            <pc:docMk/>
            <pc:sldMk cId="2620058144" sldId="288"/>
            <ac:spMk id="8" creationId="{8870DEF6-46A2-D4F8-8BE6-91165D93ECC4}"/>
          </ac:spMkLst>
        </pc:spChg>
        <pc:picChg chg="add">
          <ac:chgData name="Mezali, Hakim" userId="642bb5c6-6628-4fe4-98ac-4cf7c6737e99" providerId="ADAL" clId="{835F5E8C-EE01-442D-B5C5-15B7D6B57BF0}" dt="2023-07-10T09:02:49.738" v="319" actId="26606"/>
          <ac:picMkLst>
            <pc:docMk/>
            <pc:sldMk cId="2620058144" sldId="288"/>
            <ac:picMk id="4" creationId="{FCB2B308-91BF-7D0A-9B2B-F507D95737F5}"/>
          </ac:picMkLst>
        </pc:picChg>
        <pc:cxnChg chg="add">
          <ac:chgData name="Mezali, Hakim" userId="642bb5c6-6628-4fe4-98ac-4cf7c6737e99" providerId="ADAL" clId="{835F5E8C-EE01-442D-B5C5-15B7D6B57BF0}" dt="2023-07-10T09:02:49.738" v="319" actId="26606"/>
          <ac:cxnSpMkLst>
            <pc:docMk/>
            <pc:sldMk cId="2620058144" sldId="288"/>
            <ac:cxnSpMk id="10" creationId="{8748256A-88AC-4254-406B-0E8EE2CC2B50}"/>
          </ac:cxnSpMkLst>
        </pc:cxnChg>
      </pc:sldChg>
      <pc:sldChg chg="addSp delSp modSp mod">
        <pc:chgData name="Mezali, Hakim" userId="642bb5c6-6628-4fe4-98ac-4cf7c6737e99" providerId="ADAL" clId="{835F5E8C-EE01-442D-B5C5-15B7D6B57BF0}" dt="2023-07-10T11:11:33.805" v="748" actId="1036"/>
        <pc:sldMkLst>
          <pc:docMk/>
          <pc:sldMk cId="323660092" sldId="289"/>
        </pc:sldMkLst>
        <pc:spChg chg="del">
          <ac:chgData name="Mezali, Hakim" userId="642bb5c6-6628-4fe4-98ac-4cf7c6737e99" providerId="ADAL" clId="{835F5E8C-EE01-442D-B5C5-15B7D6B57BF0}" dt="2023-07-10T11:06:25.337" v="655" actId="478"/>
          <ac:spMkLst>
            <pc:docMk/>
            <pc:sldMk cId="323660092" sldId="289"/>
            <ac:spMk id="4" creationId="{67338BFA-4918-77C1-82BE-2792D63A6B38}"/>
          </ac:spMkLst>
        </pc:spChg>
        <pc:spChg chg="add del mod">
          <ac:chgData name="Mezali, Hakim" userId="642bb5c6-6628-4fe4-98ac-4cf7c6737e99" providerId="ADAL" clId="{835F5E8C-EE01-442D-B5C5-15B7D6B57BF0}" dt="2023-07-10T11:06:41.962" v="661" actId="478"/>
          <ac:spMkLst>
            <pc:docMk/>
            <pc:sldMk cId="323660092" sldId="289"/>
            <ac:spMk id="6" creationId="{CE2E9237-126C-2952-910A-FC93302BFB08}"/>
          </ac:spMkLst>
        </pc:spChg>
        <pc:spChg chg="del">
          <ac:chgData name="Mezali, Hakim" userId="642bb5c6-6628-4fe4-98ac-4cf7c6737e99" providerId="ADAL" clId="{835F5E8C-EE01-442D-B5C5-15B7D6B57BF0}" dt="2023-07-10T11:06:31.356" v="658" actId="478"/>
          <ac:spMkLst>
            <pc:docMk/>
            <pc:sldMk cId="323660092" sldId="289"/>
            <ac:spMk id="7" creationId="{6646B227-88FE-CD93-CC6D-D243101BC0A8}"/>
          </ac:spMkLst>
        </pc:spChg>
        <pc:spChg chg="del">
          <ac:chgData name="Mezali, Hakim" userId="642bb5c6-6628-4fe4-98ac-4cf7c6737e99" providerId="ADAL" clId="{835F5E8C-EE01-442D-B5C5-15B7D6B57BF0}" dt="2023-07-10T11:06:21.741" v="654" actId="478"/>
          <ac:spMkLst>
            <pc:docMk/>
            <pc:sldMk cId="323660092" sldId="289"/>
            <ac:spMk id="10" creationId="{5AF78B95-6010-F47F-F143-F44E29D52AB6}"/>
          </ac:spMkLst>
        </pc:spChg>
        <pc:spChg chg="add mod">
          <ac:chgData name="Mezali, Hakim" userId="642bb5c6-6628-4fe4-98ac-4cf7c6737e99" providerId="ADAL" clId="{835F5E8C-EE01-442D-B5C5-15B7D6B57BF0}" dt="2023-07-10T11:08:20.260" v="667" actId="207"/>
          <ac:spMkLst>
            <pc:docMk/>
            <pc:sldMk cId="323660092" sldId="289"/>
            <ac:spMk id="12" creationId="{37067634-329F-A971-3656-DF66BD9F1C8C}"/>
          </ac:spMkLst>
        </pc:spChg>
        <pc:spChg chg="del mod">
          <ac:chgData name="Mezali, Hakim" userId="642bb5c6-6628-4fe4-98ac-4cf7c6737e99" providerId="ADAL" clId="{835F5E8C-EE01-442D-B5C5-15B7D6B57BF0}" dt="2023-07-10T11:06:28.506" v="657" actId="478"/>
          <ac:spMkLst>
            <pc:docMk/>
            <pc:sldMk cId="323660092" sldId="289"/>
            <ac:spMk id="14" creationId="{AC6FBC05-4F4A-BD4B-AD52-AC196B3836BA}"/>
          </ac:spMkLst>
        </pc:spChg>
        <pc:spChg chg="add mod">
          <ac:chgData name="Mezali, Hakim" userId="642bb5c6-6628-4fe4-98ac-4cf7c6737e99" providerId="ADAL" clId="{835F5E8C-EE01-442D-B5C5-15B7D6B57BF0}" dt="2023-07-10T11:11:33.805" v="748" actId="1036"/>
          <ac:spMkLst>
            <pc:docMk/>
            <pc:sldMk cId="323660092" sldId="289"/>
            <ac:spMk id="21" creationId="{4FCC197A-89DB-B08A-8022-56282FF6B589}"/>
          </ac:spMkLst>
        </pc:spChg>
        <pc:graphicFrameChg chg="del">
          <ac:chgData name="Mezali, Hakim" userId="642bb5c6-6628-4fe4-98ac-4cf7c6737e99" providerId="ADAL" clId="{835F5E8C-EE01-442D-B5C5-15B7D6B57BF0}" dt="2023-07-10T11:06:35.809" v="659" actId="478"/>
          <ac:graphicFrameMkLst>
            <pc:docMk/>
            <pc:sldMk cId="323660092" sldId="289"/>
            <ac:graphicFrameMk id="5" creationId="{3C95DFA8-2ADA-FAB0-4160-3B25CC74888F}"/>
          </ac:graphicFrameMkLst>
        </pc:graphicFrameChg>
        <pc:picChg chg="add mod">
          <ac:chgData name="Mezali, Hakim" userId="642bb5c6-6628-4fe4-98ac-4cf7c6737e99" providerId="ADAL" clId="{835F5E8C-EE01-442D-B5C5-15B7D6B57BF0}" dt="2023-07-10T11:08:13.565" v="665" actId="1076"/>
          <ac:picMkLst>
            <pc:docMk/>
            <pc:sldMk cId="323660092" sldId="289"/>
            <ac:picMk id="17" creationId="{84AC50ED-996E-A3CA-8B48-0FF02B8F694D}"/>
          </ac:picMkLst>
        </pc:picChg>
        <pc:picChg chg="add mod">
          <ac:chgData name="Mezali, Hakim" userId="642bb5c6-6628-4fe4-98ac-4cf7c6737e99" providerId="ADAL" clId="{835F5E8C-EE01-442D-B5C5-15B7D6B57BF0}" dt="2023-07-10T11:10:25.598" v="729" actId="1038"/>
          <ac:picMkLst>
            <pc:docMk/>
            <pc:sldMk cId="323660092" sldId="289"/>
            <ac:picMk id="19" creationId="{8A6C88EE-94E4-BFFB-7EA0-300DAE6AC22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0E383-046A-4C27-8FB0-3A60EBF8F3B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910009D-424D-403D-98BB-ABBFFCCC0329}">
      <dgm:prSet/>
      <dgm:spPr/>
      <dgm:t>
        <a:bodyPr/>
        <a:lstStyle/>
        <a:p>
          <a:r>
            <a:rPr lang="en-GB"/>
            <a:t>Available RAM: 1.5 GB or more recommended (1 GB minimum)</a:t>
          </a:r>
          <a:endParaRPr lang="en-US"/>
        </a:p>
      </dgm:t>
    </dgm:pt>
    <dgm:pt modelId="{2E3EA992-9E7C-4C21-9C25-8C5E65F30F67}" type="parTrans" cxnId="{08CF0EF6-B233-45C9-9BF6-CF0E273DEB86}">
      <dgm:prSet/>
      <dgm:spPr/>
      <dgm:t>
        <a:bodyPr/>
        <a:lstStyle/>
        <a:p>
          <a:endParaRPr lang="en-US"/>
        </a:p>
      </dgm:t>
    </dgm:pt>
    <dgm:pt modelId="{A9BC878E-06B7-424B-8F65-47DA71C89C76}" type="sibTrans" cxnId="{08CF0EF6-B233-45C9-9BF6-CF0E273DEB86}">
      <dgm:prSet/>
      <dgm:spPr/>
      <dgm:t>
        <a:bodyPr/>
        <a:lstStyle/>
        <a:p>
          <a:endParaRPr lang="en-US"/>
        </a:p>
      </dgm:t>
    </dgm:pt>
    <dgm:pt modelId="{21E5FAC6-50CC-4EAD-8F8F-57A39BCF8AFB}">
      <dgm:prSet/>
      <dgm:spPr/>
      <dgm:t>
        <a:bodyPr/>
        <a:lstStyle/>
        <a:p>
          <a:r>
            <a:rPr lang="en-GB"/>
            <a:t>CPU 1 GHz or faster x86 – or x64-bit processor</a:t>
          </a:r>
          <a:endParaRPr lang="en-US"/>
        </a:p>
      </dgm:t>
    </dgm:pt>
    <dgm:pt modelId="{8BE84109-E726-40B2-82BA-8E9E9CF14696}" type="parTrans" cxnId="{19B672A1-91E3-4AC1-859C-6C0F6B1B75DA}">
      <dgm:prSet/>
      <dgm:spPr/>
      <dgm:t>
        <a:bodyPr/>
        <a:lstStyle/>
        <a:p>
          <a:endParaRPr lang="en-US"/>
        </a:p>
      </dgm:t>
    </dgm:pt>
    <dgm:pt modelId="{3F35FF53-4592-464F-AF0F-0438062BD746}" type="sibTrans" cxnId="{19B672A1-91E3-4AC1-859C-6C0F6B1B75DA}">
      <dgm:prSet/>
      <dgm:spPr/>
      <dgm:t>
        <a:bodyPr/>
        <a:lstStyle/>
        <a:p>
          <a:endParaRPr lang="en-US"/>
        </a:p>
      </dgm:t>
    </dgm:pt>
    <dgm:pt modelId="{9AAB4AB1-6748-459E-B68B-3B08EAEDA769}">
      <dgm:prSet/>
      <dgm:spPr/>
      <dgm:t>
        <a:bodyPr/>
        <a:lstStyle/>
        <a:p>
          <a:r>
            <a:rPr lang="en-GB"/>
            <a:t>Display setting: 1440x900 0r 1600x900</a:t>
          </a:r>
          <a:endParaRPr lang="en-US"/>
        </a:p>
      </dgm:t>
    </dgm:pt>
    <dgm:pt modelId="{EB368FFD-1DD2-4335-9886-E73A50D2C963}" type="parTrans" cxnId="{FDA540A5-6D5D-4BF9-91F1-0F189E0F19CF}">
      <dgm:prSet/>
      <dgm:spPr/>
      <dgm:t>
        <a:bodyPr/>
        <a:lstStyle/>
        <a:p>
          <a:endParaRPr lang="en-US"/>
        </a:p>
      </dgm:t>
    </dgm:pt>
    <dgm:pt modelId="{FBD24C2E-34E4-4664-8E6C-A7A86A607634}" type="sibTrans" cxnId="{FDA540A5-6D5D-4BF9-91F1-0F189E0F19CF}">
      <dgm:prSet/>
      <dgm:spPr/>
      <dgm:t>
        <a:bodyPr/>
        <a:lstStyle/>
        <a:p>
          <a:endParaRPr lang="en-US"/>
        </a:p>
      </dgm:t>
    </dgm:pt>
    <dgm:pt modelId="{C458CB25-69C9-4C0D-ABFD-C7BE92B9A714}">
      <dgm:prSet/>
      <dgm:spPr/>
      <dgm:t>
        <a:bodyPr/>
        <a:lstStyle/>
        <a:p>
          <a:r>
            <a:rPr lang="en-GB"/>
            <a:t>Display setting for text: 100% or less</a:t>
          </a:r>
          <a:endParaRPr lang="en-US"/>
        </a:p>
      </dgm:t>
    </dgm:pt>
    <dgm:pt modelId="{09CEC8F4-EE56-495A-87ED-782300CFE243}" type="parTrans" cxnId="{58F1053C-420E-4F54-BECB-2D34F74C8A37}">
      <dgm:prSet/>
      <dgm:spPr/>
      <dgm:t>
        <a:bodyPr/>
        <a:lstStyle/>
        <a:p>
          <a:endParaRPr lang="en-US"/>
        </a:p>
      </dgm:t>
    </dgm:pt>
    <dgm:pt modelId="{DA4EE286-EC71-4C1A-B1CE-92B338603374}" type="sibTrans" cxnId="{58F1053C-420E-4F54-BECB-2D34F74C8A37}">
      <dgm:prSet/>
      <dgm:spPr/>
      <dgm:t>
        <a:bodyPr/>
        <a:lstStyle/>
        <a:p>
          <a:endParaRPr lang="en-US"/>
        </a:p>
      </dgm:t>
    </dgm:pt>
    <dgm:pt modelId="{85C85446-CE9C-456D-B4F1-D7659ED6E6AC}" type="pres">
      <dgm:prSet presAssocID="{3F60E383-046A-4C27-8FB0-3A60EBF8F3B8}" presName="root" presStyleCnt="0">
        <dgm:presLayoutVars>
          <dgm:dir/>
          <dgm:resizeHandles val="exact"/>
        </dgm:presLayoutVars>
      </dgm:prSet>
      <dgm:spPr/>
    </dgm:pt>
    <dgm:pt modelId="{95176E43-EE35-4E40-8F4C-F9D835AB7539}" type="pres">
      <dgm:prSet presAssocID="{3F60E383-046A-4C27-8FB0-3A60EBF8F3B8}" presName="container" presStyleCnt="0">
        <dgm:presLayoutVars>
          <dgm:dir/>
          <dgm:resizeHandles val="exact"/>
        </dgm:presLayoutVars>
      </dgm:prSet>
      <dgm:spPr/>
    </dgm:pt>
    <dgm:pt modelId="{EEF19236-9C2E-4CBB-8315-734400F88CE5}" type="pres">
      <dgm:prSet presAssocID="{E910009D-424D-403D-98BB-ABBFFCCC0329}" presName="compNode" presStyleCnt="0"/>
      <dgm:spPr/>
    </dgm:pt>
    <dgm:pt modelId="{2FFF5BC4-5645-4DC1-9C06-0F4675DE3D3D}" type="pres">
      <dgm:prSet presAssocID="{E910009D-424D-403D-98BB-ABBFFCCC0329}" presName="iconBgRect" presStyleLbl="bgShp" presStyleIdx="0" presStyleCnt="4"/>
      <dgm:spPr/>
    </dgm:pt>
    <dgm:pt modelId="{4DE63438-1637-40D1-9C24-AAB6C707E412}" type="pres">
      <dgm:prSet presAssocID="{E910009D-424D-403D-98BB-ABBFFCCC03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9A2DDA3-4CCC-4E2F-83FF-1C2E4A4C3E36}" type="pres">
      <dgm:prSet presAssocID="{E910009D-424D-403D-98BB-ABBFFCCC0329}" presName="spaceRect" presStyleCnt="0"/>
      <dgm:spPr/>
    </dgm:pt>
    <dgm:pt modelId="{D16A889D-9D36-445C-A9E9-6AED18248870}" type="pres">
      <dgm:prSet presAssocID="{E910009D-424D-403D-98BB-ABBFFCCC0329}" presName="textRect" presStyleLbl="revTx" presStyleIdx="0" presStyleCnt="4">
        <dgm:presLayoutVars>
          <dgm:chMax val="1"/>
          <dgm:chPref val="1"/>
        </dgm:presLayoutVars>
      </dgm:prSet>
      <dgm:spPr/>
    </dgm:pt>
    <dgm:pt modelId="{E9C119A9-A40E-4265-A8D0-FC8DD683004D}" type="pres">
      <dgm:prSet presAssocID="{A9BC878E-06B7-424B-8F65-47DA71C89C76}" presName="sibTrans" presStyleLbl="sibTrans2D1" presStyleIdx="0" presStyleCnt="0"/>
      <dgm:spPr/>
    </dgm:pt>
    <dgm:pt modelId="{45F66D06-AE4C-490C-888B-3BA43FBD9C23}" type="pres">
      <dgm:prSet presAssocID="{21E5FAC6-50CC-4EAD-8F8F-57A39BCF8AFB}" presName="compNode" presStyleCnt="0"/>
      <dgm:spPr/>
    </dgm:pt>
    <dgm:pt modelId="{ABBCE641-A9CD-4D00-B098-9EA40B52D687}" type="pres">
      <dgm:prSet presAssocID="{21E5FAC6-50CC-4EAD-8F8F-57A39BCF8AFB}" presName="iconBgRect" presStyleLbl="bgShp" presStyleIdx="1" presStyleCnt="4"/>
      <dgm:spPr/>
    </dgm:pt>
    <dgm:pt modelId="{433F633C-CA1C-447D-AC98-58A8390873C1}" type="pres">
      <dgm:prSet presAssocID="{21E5FAC6-50CC-4EAD-8F8F-57A39BCF8A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5F2FD9E-79B5-4DA5-AC08-112EF812529E}" type="pres">
      <dgm:prSet presAssocID="{21E5FAC6-50CC-4EAD-8F8F-57A39BCF8AFB}" presName="spaceRect" presStyleCnt="0"/>
      <dgm:spPr/>
    </dgm:pt>
    <dgm:pt modelId="{42A9DB4C-93FB-4090-B30A-AF57BBF92741}" type="pres">
      <dgm:prSet presAssocID="{21E5FAC6-50CC-4EAD-8F8F-57A39BCF8AFB}" presName="textRect" presStyleLbl="revTx" presStyleIdx="1" presStyleCnt="4">
        <dgm:presLayoutVars>
          <dgm:chMax val="1"/>
          <dgm:chPref val="1"/>
        </dgm:presLayoutVars>
      </dgm:prSet>
      <dgm:spPr/>
    </dgm:pt>
    <dgm:pt modelId="{1AEF111C-A4E4-4C6C-9A23-07E5B8DFD447}" type="pres">
      <dgm:prSet presAssocID="{3F35FF53-4592-464F-AF0F-0438062BD746}" presName="sibTrans" presStyleLbl="sibTrans2D1" presStyleIdx="0" presStyleCnt="0"/>
      <dgm:spPr/>
    </dgm:pt>
    <dgm:pt modelId="{191D3127-524A-4A64-A8CD-EAFB7F5B608A}" type="pres">
      <dgm:prSet presAssocID="{9AAB4AB1-6748-459E-B68B-3B08EAEDA769}" presName="compNode" presStyleCnt="0"/>
      <dgm:spPr/>
    </dgm:pt>
    <dgm:pt modelId="{96C42AA2-D73C-4C38-A248-FEDB44738035}" type="pres">
      <dgm:prSet presAssocID="{9AAB4AB1-6748-459E-B68B-3B08EAEDA769}" presName="iconBgRect" presStyleLbl="bgShp" presStyleIdx="2" presStyleCnt="4"/>
      <dgm:spPr/>
    </dgm:pt>
    <dgm:pt modelId="{70D6E46A-7E43-42BF-97E1-209BD0F00023}" type="pres">
      <dgm:prSet presAssocID="{9AAB4AB1-6748-459E-B68B-3B08EAEDA7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94570EB0-A016-47D4-9FDB-68B49152BD03}" type="pres">
      <dgm:prSet presAssocID="{9AAB4AB1-6748-459E-B68B-3B08EAEDA769}" presName="spaceRect" presStyleCnt="0"/>
      <dgm:spPr/>
    </dgm:pt>
    <dgm:pt modelId="{832E852D-BF6B-4D86-8DB8-72BBA901115C}" type="pres">
      <dgm:prSet presAssocID="{9AAB4AB1-6748-459E-B68B-3B08EAEDA769}" presName="textRect" presStyleLbl="revTx" presStyleIdx="2" presStyleCnt="4">
        <dgm:presLayoutVars>
          <dgm:chMax val="1"/>
          <dgm:chPref val="1"/>
        </dgm:presLayoutVars>
      </dgm:prSet>
      <dgm:spPr/>
    </dgm:pt>
    <dgm:pt modelId="{2BA27C7C-72FB-4E1E-9B21-F588E94EB3E2}" type="pres">
      <dgm:prSet presAssocID="{FBD24C2E-34E4-4664-8E6C-A7A86A607634}" presName="sibTrans" presStyleLbl="sibTrans2D1" presStyleIdx="0" presStyleCnt="0"/>
      <dgm:spPr/>
    </dgm:pt>
    <dgm:pt modelId="{2AC31EBD-B4D5-4DD3-A3B9-96515E1BCDFD}" type="pres">
      <dgm:prSet presAssocID="{C458CB25-69C9-4C0D-ABFD-C7BE92B9A714}" presName="compNode" presStyleCnt="0"/>
      <dgm:spPr/>
    </dgm:pt>
    <dgm:pt modelId="{36C274B2-D134-44E0-A376-B51169FEB180}" type="pres">
      <dgm:prSet presAssocID="{C458CB25-69C9-4C0D-ABFD-C7BE92B9A714}" presName="iconBgRect" presStyleLbl="bgShp" presStyleIdx="3" presStyleCnt="4"/>
      <dgm:spPr/>
    </dgm:pt>
    <dgm:pt modelId="{F5796BFA-A4EA-4A39-B4CB-43B18930B7B3}" type="pres">
      <dgm:prSet presAssocID="{C458CB25-69C9-4C0D-ABFD-C7BE92B9A7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Bubble"/>
        </a:ext>
      </dgm:extLst>
    </dgm:pt>
    <dgm:pt modelId="{B3A2DFE0-FE8B-44BD-BFF1-E4F669B87E38}" type="pres">
      <dgm:prSet presAssocID="{C458CB25-69C9-4C0D-ABFD-C7BE92B9A714}" presName="spaceRect" presStyleCnt="0"/>
      <dgm:spPr/>
    </dgm:pt>
    <dgm:pt modelId="{44D0A564-CC1A-4FB9-B677-8D63C40515FF}" type="pres">
      <dgm:prSet presAssocID="{C458CB25-69C9-4C0D-ABFD-C7BE92B9A714}" presName="textRect" presStyleLbl="revTx" presStyleIdx="3" presStyleCnt="4">
        <dgm:presLayoutVars>
          <dgm:chMax val="1"/>
          <dgm:chPref val="1"/>
        </dgm:presLayoutVars>
      </dgm:prSet>
      <dgm:spPr/>
    </dgm:pt>
  </dgm:ptLst>
  <dgm:cxnLst>
    <dgm:cxn modelId="{58F1053C-420E-4F54-BECB-2D34F74C8A37}" srcId="{3F60E383-046A-4C27-8FB0-3A60EBF8F3B8}" destId="{C458CB25-69C9-4C0D-ABFD-C7BE92B9A714}" srcOrd="3" destOrd="0" parTransId="{09CEC8F4-EE56-495A-87ED-782300CFE243}" sibTransId="{DA4EE286-EC71-4C1A-B1CE-92B338603374}"/>
    <dgm:cxn modelId="{F9D3DB4C-7C75-49FC-9107-B5EF8E110D28}" type="presOf" srcId="{A9BC878E-06B7-424B-8F65-47DA71C89C76}" destId="{E9C119A9-A40E-4265-A8D0-FC8DD683004D}" srcOrd="0" destOrd="0" presId="urn:microsoft.com/office/officeart/2018/2/layout/IconCircleList"/>
    <dgm:cxn modelId="{30AE506F-5A36-4BC3-A480-B39D98959A9C}" type="presOf" srcId="{C458CB25-69C9-4C0D-ABFD-C7BE92B9A714}" destId="{44D0A564-CC1A-4FB9-B677-8D63C40515FF}" srcOrd="0" destOrd="0" presId="urn:microsoft.com/office/officeart/2018/2/layout/IconCircleList"/>
    <dgm:cxn modelId="{82611F74-8DE6-4359-B434-6602F056EAC9}" type="presOf" srcId="{FBD24C2E-34E4-4664-8E6C-A7A86A607634}" destId="{2BA27C7C-72FB-4E1E-9B21-F588E94EB3E2}" srcOrd="0" destOrd="0" presId="urn:microsoft.com/office/officeart/2018/2/layout/IconCircleList"/>
    <dgm:cxn modelId="{65A0CB82-A4B8-42CC-A50B-3094CFC2A3A8}" type="presOf" srcId="{21E5FAC6-50CC-4EAD-8F8F-57A39BCF8AFB}" destId="{42A9DB4C-93FB-4090-B30A-AF57BBF92741}" srcOrd="0" destOrd="0" presId="urn:microsoft.com/office/officeart/2018/2/layout/IconCircleList"/>
    <dgm:cxn modelId="{19B672A1-91E3-4AC1-859C-6C0F6B1B75DA}" srcId="{3F60E383-046A-4C27-8FB0-3A60EBF8F3B8}" destId="{21E5FAC6-50CC-4EAD-8F8F-57A39BCF8AFB}" srcOrd="1" destOrd="0" parTransId="{8BE84109-E726-40B2-82BA-8E9E9CF14696}" sibTransId="{3F35FF53-4592-464F-AF0F-0438062BD746}"/>
    <dgm:cxn modelId="{FDA540A5-6D5D-4BF9-91F1-0F189E0F19CF}" srcId="{3F60E383-046A-4C27-8FB0-3A60EBF8F3B8}" destId="{9AAB4AB1-6748-459E-B68B-3B08EAEDA769}" srcOrd="2" destOrd="0" parTransId="{EB368FFD-1DD2-4335-9886-E73A50D2C963}" sibTransId="{FBD24C2E-34E4-4664-8E6C-A7A86A607634}"/>
    <dgm:cxn modelId="{80F641B1-0E08-4A6A-AD1F-36F7B3F74965}" type="presOf" srcId="{E910009D-424D-403D-98BB-ABBFFCCC0329}" destId="{D16A889D-9D36-445C-A9E9-6AED18248870}" srcOrd="0" destOrd="0" presId="urn:microsoft.com/office/officeart/2018/2/layout/IconCircleList"/>
    <dgm:cxn modelId="{5B4F1CD9-7A63-4454-95F4-4BBE4941D92D}" type="presOf" srcId="{3F35FF53-4592-464F-AF0F-0438062BD746}" destId="{1AEF111C-A4E4-4C6C-9A23-07E5B8DFD447}" srcOrd="0" destOrd="0" presId="urn:microsoft.com/office/officeart/2018/2/layout/IconCircleList"/>
    <dgm:cxn modelId="{FBF036DD-9C92-4852-ADA7-DCA5DF645934}" type="presOf" srcId="{3F60E383-046A-4C27-8FB0-3A60EBF8F3B8}" destId="{85C85446-CE9C-456D-B4F1-D7659ED6E6AC}" srcOrd="0" destOrd="0" presId="urn:microsoft.com/office/officeart/2018/2/layout/IconCircleList"/>
    <dgm:cxn modelId="{14950FEE-8512-40ED-AEEA-A5A091A97329}" type="presOf" srcId="{9AAB4AB1-6748-459E-B68B-3B08EAEDA769}" destId="{832E852D-BF6B-4D86-8DB8-72BBA901115C}" srcOrd="0" destOrd="0" presId="urn:microsoft.com/office/officeart/2018/2/layout/IconCircleList"/>
    <dgm:cxn modelId="{08CF0EF6-B233-45C9-9BF6-CF0E273DEB86}" srcId="{3F60E383-046A-4C27-8FB0-3A60EBF8F3B8}" destId="{E910009D-424D-403D-98BB-ABBFFCCC0329}" srcOrd="0" destOrd="0" parTransId="{2E3EA992-9E7C-4C21-9C25-8C5E65F30F67}" sibTransId="{A9BC878E-06B7-424B-8F65-47DA71C89C76}"/>
    <dgm:cxn modelId="{66EEB688-2F4A-425E-8109-C9EF4E949683}" type="presParOf" srcId="{85C85446-CE9C-456D-B4F1-D7659ED6E6AC}" destId="{95176E43-EE35-4E40-8F4C-F9D835AB7539}" srcOrd="0" destOrd="0" presId="urn:microsoft.com/office/officeart/2018/2/layout/IconCircleList"/>
    <dgm:cxn modelId="{9DFBC84E-2A21-4DCF-86F3-3F7CF6892793}" type="presParOf" srcId="{95176E43-EE35-4E40-8F4C-F9D835AB7539}" destId="{EEF19236-9C2E-4CBB-8315-734400F88CE5}" srcOrd="0" destOrd="0" presId="urn:microsoft.com/office/officeart/2018/2/layout/IconCircleList"/>
    <dgm:cxn modelId="{638E5ACB-4DDF-4378-B033-85072FF25BEB}" type="presParOf" srcId="{EEF19236-9C2E-4CBB-8315-734400F88CE5}" destId="{2FFF5BC4-5645-4DC1-9C06-0F4675DE3D3D}" srcOrd="0" destOrd="0" presId="urn:microsoft.com/office/officeart/2018/2/layout/IconCircleList"/>
    <dgm:cxn modelId="{0BD98C0B-755F-444B-83C4-7F02EE0E01EE}" type="presParOf" srcId="{EEF19236-9C2E-4CBB-8315-734400F88CE5}" destId="{4DE63438-1637-40D1-9C24-AAB6C707E412}" srcOrd="1" destOrd="0" presId="urn:microsoft.com/office/officeart/2018/2/layout/IconCircleList"/>
    <dgm:cxn modelId="{3BB5F1AB-3CBA-4D04-AEEC-3F4C585983B8}" type="presParOf" srcId="{EEF19236-9C2E-4CBB-8315-734400F88CE5}" destId="{69A2DDA3-4CCC-4E2F-83FF-1C2E4A4C3E36}" srcOrd="2" destOrd="0" presId="urn:microsoft.com/office/officeart/2018/2/layout/IconCircleList"/>
    <dgm:cxn modelId="{A2A0AFA3-A627-48C4-BA74-96E02EC505FA}" type="presParOf" srcId="{EEF19236-9C2E-4CBB-8315-734400F88CE5}" destId="{D16A889D-9D36-445C-A9E9-6AED18248870}" srcOrd="3" destOrd="0" presId="urn:microsoft.com/office/officeart/2018/2/layout/IconCircleList"/>
    <dgm:cxn modelId="{AB46CA26-E55B-461C-BB4A-939426868A36}" type="presParOf" srcId="{95176E43-EE35-4E40-8F4C-F9D835AB7539}" destId="{E9C119A9-A40E-4265-A8D0-FC8DD683004D}" srcOrd="1" destOrd="0" presId="urn:microsoft.com/office/officeart/2018/2/layout/IconCircleList"/>
    <dgm:cxn modelId="{BF684E3D-8CF0-4D69-BB55-E39E5E148BB9}" type="presParOf" srcId="{95176E43-EE35-4E40-8F4C-F9D835AB7539}" destId="{45F66D06-AE4C-490C-888B-3BA43FBD9C23}" srcOrd="2" destOrd="0" presId="urn:microsoft.com/office/officeart/2018/2/layout/IconCircleList"/>
    <dgm:cxn modelId="{49E3791F-ADD2-4491-9447-4B99F2A01357}" type="presParOf" srcId="{45F66D06-AE4C-490C-888B-3BA43FBD9C23}" destId="{ABBCE641-A9CD-4D00-B098-9EA40B52D687}" srcOrd="0" destOrd="0" presId="urn:microsoft.com/office/officeart/2018/2/layout/IconCircleList"/>
    <dgm:cxn modelId="{754AE5EF-74AC-45B1-90AC-927C4105A0B2}" type="presParOf" srcId="{45F66D06-AE4C-490C-888B-3BA43FBD9C23}" destId="{433F633C-CA1C-447D-AC98-58A8390873C1}" srcOrd="1" destOrd="0" presId="urn:microsoft.com/office/officeart/2018/2/layout/IconCircleList"/>
    <dgm:cxn modelId="{41C3F9CF-BA9B-4795-9DFB-2009600B140E}" type="presParOf" srcId="{45F66D06-AE4C-490C-888B-3BA43FBD9C23}" destId="{95F2FD9E-79B5-4DA5-AC08-112EF812529E}" srcOrd="2" destOrd="0" presId="urn:microsoft.com/office/officeart/2018/2/layout/IconCircleList"/>
    <dgm:cxn modelId="{AE3EACFE-B78E-4B62-BAC5-2C88396FDD68}" type="presParOf" srcId="{45F66D06-AE4C-490C-888B-3BA43FBD9C23}" destId="{42A9DB4C-93FB-4090-B30A-AF57BBF92741}" srcOrd="3" destOrd="0" presId="urn:microsoft.com/office/officeart/2018/2/layout/IconCircleList"/>
    <dgm:cxn modelId="{E75D44D6-9D28-44B6-884F-47E0C5AE5EB1}" type="presParOf" srcId="{95176E43-EE35-4E40-8F4C-F9D835AB7539}" destId="{1AEF111C-A4E4-4C6C-9A23-07E5B8DFD447}" srcOrd="3" destOrd="0" presId="urn:microsoft.com/office/officeart/2018/2/layout/IconCircleList"/>
    <dgm:cxn modelId="{E81295FB-BCCB-41DC-8A08-4D5B89940D0D}" type="presParOf" srcId="{95176E43-EE35-4E40-8F4C-F9D835AB7539}" destId="{191D3127-524A-4A64-A8CD-EAFB7F5B608A}" srcOrd="4" destOrd="0" presId="urn:microsoft.com/office/officeart/2018/2/layout/IconCircleList"/>
    <dgm:cxn modelId="{E3179CCF-E8E6-45B0-9030-C5D8BAFAC537}" type="presParOf" srcId="{191D3127-524A-4A64-A8CD-EAFB7F5B608A}" destId="{96C42AA2-D73C-4C38-A248-FEDB44738035}" srcOrd="0" destOrd="0" presId="urn:microsoft.com/office/officeart/2018/2/layout/IconCircleList"/>
    <dgm:cxn modelId="{B2F87B8A-28A5-4ED9-9F87-6C8C8C957A82}" type="presParOf" srcId="{191D3127-524A-4A64-A8CD-EAFB7F5B608A}" destId="{70D6E46A-7E43-42BF-97E1-209BD0F00023}" srcOrd="1" destOrd="0" presId="urn:microsoft.com/office/officeart/2018/2/layout/IconCircleList"/>
    <dgm:cxn modelId="{DDA38B9A-7DEE-4794-BC50-CE4FFCB15746}" type="presParOf" srcId="{191D3127-524A-4A64-A8CD-EAFB7F5B608A}" destId="{94570EB0-A016-47D4-9FDB-68B49152BD03}" srcOrd="2" destOrd="0" presId="urn:microsoft.com/office/officeart/2018/2/layout/IconCircleList"/>
    <dgm:cxn modelId="{1FABFD1C-C4E0-4DD3-9D04-D2EED6C8946C}" type="presParOf" srcId="{191D3127-524A-4A64-A8CD-EAFB7F5B608A}" destId="{832E852D-BF6B-4D86-8DB8-72BBA901115C}" srcOrd="3" destOrd="0" presId="urn:microsoft.com/office/officeart/2018/2/layout/IconCircleList"/>
    <dgm:cxn modelId="{EE29008F-0974-4267-9E54-49270EB8854F}" type="presParOf" srcId="{95176E43-EE35-4E40-8F4C-F9D835AB7539}" destId="{2BA27C7C-72FB-4E1E-9B21-F588E94EB3E2}" srcOrd="5" destOrd="0" presId="urn:microsoft.com/office/officeart/2018/2/layout/IconCircleList"/>
    <dgm:cxn modelId="{AA07B542-5522-4607-A325-D5F61BBFCA35}" type="presParOf" srcId="{95176E43-EE35-4E40-8F4C-F9D835AB7539}" destId="{2AC31EBD-B4D5-4DD3-A3B9-96515E1BCDFD}" srcOrd="6" destOrd="0" presId="urn:microsoft.com/office/officeart/2018/2/layout/IconCircleList"/>
    <dgm:cxn modelId="{42A9C6DC-C5F6-4DD4-A3A9-C4DAA4448350}" type="presParOf" srcId="{2AC31EBD-B4D5-4DD3-A3B9-96515E1BCDFD}" destId="{36C274B2-D134-44E0-A376-B51169FEB180}" srcOrd="0" destOrd="0" presId="urn:microsoft.com/office/officeart/2018/2/layout/IconCircleList"/>
    <dgm:cxn modelId="{BFAC2C32-5966-4E62-8062-05BDBD66FE6A}" type="presParOf" srcId="{2AC31EBD-B4D5-4DD3-A3B9-96515E1BCDFD}" destId="{F5796BFA-A4EA-4A39-B4CB-43B18930B7B3}" srcOrd="1" destOrd="0" presId="urn:microsoft.com/office/officeart/2018/2/layout/IconCircleList"/>
    <dgm:cxn modelId="{6F7F62F2-43AD-4DBC-B6F0-7C8282AAD507}" type="presParOf" srcId="{2AC31EBD-B4D5-4DD3-A3B9-96515E1BCDFD}" destId="{B3A2DFE0-FE8B-44BD-BFF1-E4F669B87E38}" srcOrd="2" destOrd="0" presId="urn:microsoft.com/office/officeart/2018/2/layout/IconCircleList"/>
    <dgm:cxn modelId="{237994E8-29BD-40B7-9103-082631806864}" type="presParOf" srcId="{2AC31EBD-B4D5-4DD3-A3B9-96515E1BCDFD}" destId="{44D0A564-CC1A-4FB9-B677-8D63C40515F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97945-6789-46C5-A67B-4C4F939E417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B1189CE-E6BE-4465-9572-1DACF10A5746}">
      <dgm:prSet/>
      <dgm:spPr/>
      <dgm:t>
        <a:bodyPr/>
        <a:lstStyle/>
        <a:p>
          <a:r>
            <a:rPr lang="en-GB"/>
            <a:t>SAP</a:t>
          </a:r>
          <a:endParaRPr lang="en-US"/>
        </a:p>
      </dgm:t>
    </dgm:pt>
    <dgm:pt modelId="{2E0056F9-43CE-4ABC-9555-CC995A198045}" type="parTrans" cxnId="{7126D0E7-0A95-43FD-8D9E-9C7BBC4CE5F4}">
      <dgm:prSet/>
      <dgm:spPr/>
      <dgm:t>
        <a:bodyPr/>
        <a:lstStyle/>
        <a:p>
          <a:endParaRPr lang="en-US"/>
        </a:p>
      </dgm:t>
    </dgm:pt>
    <dgm:pt modelId="{51624995-68EB-4790-89A7-1E2A34984DF4}" type="sibTrans" cxnId="{7126D0E7-0A95-43FD-8D9E-9C7BBC4CE5F4}">
      <dgm:prSet/>
      <dgm:spPr/>
      <dgm:t>
        <a:bodyPr/>
        <a:lstStyle/>
        <a:p>
          <a:endParaRPr lang="en-US"/>
        </a:p>
      </dgm:t>
    </dgm:pt>
    <dgm:pt modelId="{CB33D9F8-3DA8-4151-B5EA-CDEC7000C8D5}">
      <dgm:prSet/>
      <dgm:spPr/>
      <dgm:t>
        <a:bodyPr/>
        <a:lstStyle/>
        <a:p>
          <a:r>
            <a:rPr lang="en-GB"/>
            <a:t>Oracle</a:t>
          </a:r>
          <a:endParaRPr lang="en-US"/>
        </a:p>
      </dgm:t>
    </dgm:pt>
    <dgm:pt modelId="{47B8B027-F3AB-4A53-AEBA-196F878C0091}" type="parTrans" cxnId="{652ABFA2-5FFB-4CF6-B03D-F5556A9EB754}">
      <dgm:prSet/>
      <dgm:spPr/>
      <dgm:t>
        <a:bodyPr/>
        <a:lstStyle/>
        <a:p>
          <a:endParaRPr lang="en-US"/>
        </a:p>
      </dgm:t>
    </dgm:pt>
    <dgm:pt modelId="{1966AE0B-2019-4C2E-ACD1-C04959034002}" type="sibTrans" cxnId="{652ABFA2-5FFB-4CF6-B03D-F5556A9EB754}">
      <dgm:prSet/>
      <dgm:spPr/>
      <dgm:t>
        <a:bodyPr/>
        <a:lstStyle/>
        <a:p>
          <a:endParaRPr lang="en-US"/>
        </a:p>
      </dgm:t>
    </dgm:pt>
    <dgm:pt modelId="{EB5F2C39-43F6-42B7-96BF-A52ADBCE6831}">
      <dgm:prSet/>
      <dgm:spPr/>
      <dgm:t>
        <a:bodyPr/>
        <a:lstStyle/>
        <a:p>
          <a:r>
            <a:rPr lang="en-GB"/>
            <a:t>IBM</a:t>
          </a:r>
          <a:endParaRPr lang="en-US"/>
        </a:p>
      </dgm:t>
    </dgm:pt>
    <dgm:pt modelId="{5CBFC87B-E6F0-4939-AB19-9A8E29A2344F}" type="parTrans" cxnId="{74B4D70A-C0E5-4E4F-B5C0-0F75F68FD391}">
      <dgm:prSet/>
      <dgm:spPr/>
      <dgm:t>
        <a:bodyPr/>
        <a:lstStyle/>
        <a:p>
          <a:endParaRPr lang="en-US"/>
        </a:p>
      </dgm:t>
    </dgm:pt>
    <dgm:pt modelId="{2995BD99-CFED-49EF-8D07-45290EB72E54}" type="sibTrans" cxnId="{74B4D70A-C0E5-4E4F-B5C0-0F75F68FD391}">
      <dgm:prSet/>
      <dgm:spPr/>
      <dgm:t>
        <a:bodyPr/>
        <a:lstStyle/>
        <a:p>
          <a:endParaRPr lang="en-US"/>
        </a:p>
      </dgm:t>
    </dgm:pt>
    <dgm:pt modelId="{D0979EB9-B76A-4444-B787-FCB5B30C740F}">
      <dgm:prSet/>
      <dgm:spPr/>
      <dgm:t>
        <a:bodyPr/>
        <a:lstStyle/>
        <a:p>
          <a:r>
            <a:rPr lang="en-GB"/>
            <a:t>Microsoft</a:t>
          </a:r>
          <a:endParaRPr lang="en-US"/>
        </a:p>
      </dgm:t>
    </dgm:pt>
    <dgm:pt modelId="{E076E626-B57F-462F-B715-BE5BF1FFC957}" type="parTrans" cxnId="{132BFCA0-B605-4B54-8E19-09B624BEF24B}">
      <dgm:prSet/>
      <dgm:spPr/>
      <dgm:t>
        <a:bodyPr/>
        <a:lstStyle/>
        <a:p>
          <a:endParaRPr lang="en-US"/>
        </a:p>
      </dgm:t>
    </dgm:pt>
    <dgm:pt modelId="{F512CD7C-FCE9-4D61-83C7-27D4A122E60C}" type="sibTrans" cxnId="{132BFCA0-B605-4B54-8E19-09B624BEF24B}">
      <dgm:prSet/>
      <dgm:spPr/>
      <dgm:t>
        <a:bodyPr/>
        <a:lstStyle/>
        <a:p>
          <a:endParaRPr lang="en-US"/>
        </a:p>
      </dgm:t>
    </dgm:pt>
    <dgm:pt modelId="{6244F26D-857D-4AE6-AC5C-280A94F85AD8}" type="pres">
      <dgm:prSet presAssocID="{A6897945-6789-46C5-A67B-4C4F939E4177}" presName="root" presStyleCnt="0">
        <dgm:presLayoutVars>
          <dgm:dir/>
          <dgm:resizeHandles val="exact"/>
        </dgm:presLayoutVars>
      </dgm:prSet>
      <dgm:spPr/>
    </dgm:pt>
    <dgm:pt modelId="{F5BA17D5-FA04-4171-94AA-37C7200BD4F4}" type="pres">
      <dgm:prSet presAssocID="{EB1189CE-E6BE-4465-9572-1DACF10A5746}" presName="compNode" presStyleCnt="0"/>
      <dgm:spPr/>
    </dgm:pt>
    <dgm:pt modelId="{03F1C171-6F82-487F-81B4-138E9DED8FF5}" type="pres">
      <dgm:prSet presAssocID="{EB1189CE-E6BE-4465-9572-1DACF10A57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B827E10-1B28-4B82-AF41-AA2F6C0F6C98}" type="pres">
      <dgm:prSet presAssocID="{EB1189CE-E6BE-4465-9572-1DACF10A5746}" presName="spaceRect" presStyleCnt="0"/>
      <dgm:spPr/>
    </dgm:pt>
    <dgm:pt modelId="{899956EA-8B9B-4E50-B18C-F09280A9F983}" type="pres">
      <dgm:prSet presAssocID="{EB1189CE-E6BE-4465-9572-1DACF10A5746}" presName="textRect" presStyleLbl="revTx" presStyleIdx="0" presStyleCnt="4">
        <dgm:presLayoutVars>
          <dgm:chMax val="1"/>
          <dgm:chPref val="1"/>
        </dgm:presLayoutVars>
      </dgm:prSet>
      <dgm:spPr/>
    </dgm:pt>
    <dgm:pt modelId="{89B94A50-124C-470D-856C-BA06DBC7DA6A}" type="pres">
      <dgm:prSet presAssocID="{51624995-68EB-4790-89A7-1E2A34984DF4}" presName="sibTrans" presStyleCnt="0"/>
      <dgm:spPr/>
    </dgm:pt>
    <dgm:pt modelId="{B166B6F4-DF64-4FBA-8038-20891AEF00FF}" type="pres">
      <dgm:prSet presAssocID="{CB33D9F8-3DA8-4151-B5EA-CDEC7000C8D5}" presName="compNode" presStyleCnt="0"/>
      <dgm:spPr/>
    </dgm:pt>
    <dgm:pt modelId="{7DD94290-F004-447C-9E28-07A60A36C632}" type="pres">
      <dgm:prSet presAssocID="{CB33D9F8-3DA8-4151-B5EA-CDEC7000C8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5A47DEA-725C-4723-AA31-91DC76FF6D4A}" type="pres">
      <dgm:prSet presAssocID="{CB33D9F8-3DA8-4151-B5EA-CDEC7000C8D5}" presName="spaceRect" presStyleCnt="0"/>
      <dgm:spPr/>
    </dgm:pt>
    <dgm:pt modelId="{7CCEB049-E911-4B97-AE4B-CAB9B4B2FC86}" type="pres">
      <dgm:prSet presAssocID="{CB33D9F8-3DA8-4151-B5EA-CDEC7000C8D5}" presName="textRect" presStyleLbl="revTx" presStyleIdx="1" presStyleCnt="4">
        <dgm:presLayoutVars>
          <dgm:chMax val="1"/>
          <dgm:chPref val="1"/>
        </dgm:presLayoutVars>
      </dgm:prSet>
      <dgm:spPr/>
    </dgm:pt>
    <dgm:pt modelId="{C9C67A4E-D922-4ABA-BF93-5D628923DEA9}" type="pres">
      <dgm:prSet presAssocID="{1966AE0B-2019-4C2E-ACD1-C04959034002}" presName="sibTrans" presStyleCnt="0"/>
      <dgm:spPr/>
    </dgm:pt>
    <dgm:pt modelId="{B6202AE4-4343-4CF0-AD48-784831E163C3}" type="pres">
      <dgm:prSet presAssocID="{EB5F2C39-43F6-42B7-96BF-A52ADBCE6831}" presName="compNode" presStyleCnt="0"/>
      <dgm:spPr/>
    </dgm:pt>
    <dgm:pt modelId="{20556E88-B626-484C-B5A6-220B89E46D16}" type="pres">
      <dgm:prSet presAssocID="{EB5F2C39-43F6-42B7-96BF-A52ADBCE68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5319569-1D64-47E2-8D8B-D2CBDCC361CC}" type="pres">
      <dgm:prSet presAssocID="{EB5F2C39-43F6-42B7-96BF-A52ADBCE6831}" presName="spaceRect" presStyleCnt="0"/>
      <dgm:spPr/>
    </dgm:pt>
    <dgm:pt modelId="{FA2CD695-EFE0-49FE-A7CC-2D11413CC892}" type="pres">
      <dgm:prSet presAssocID="{EB5F2C39-43F6-42B7-96BF-A52ADBCE6831}" presName="textRect" presStyleLbl="revTx" presStyleIdx="2" presStyleCnt="4">
        <dgm:presLayoutVars>
          <dgm:chMax val="1"/>
          <dgm:chPref val="1"/>
        </dgm:presLayoutVars>
      </dgm:prSet>
      <dgm:spPr/>
    </dgm:pt>
    <dgm:pt modelId="{58AC768D-6EA3-43E3-802C-BFCCE81E4B99}" type="pres">
      <dgm:prSet presAssocID="{2995BD99-CFED-49EF-8D07-45290EB72E54}" presName="sibTrans" presStyleCnt="0"/>
      <dgm:spPr/>
    </dgm:pt>
    <dgm:pt modelId="{BF717E1E-2DA9-42F9-9FD3-8BF7FCC17B0B}" type="pres">
      <dgm:prSet presAssocID="{D0979EB9-B76A-4444-B787-FCB5B30C740F}" presName="compNode" presStyleCnt="0"/>
      <dgm:spPr/>
    </dgm:pt>
    <dgm:pt modelId="{B79FC0C3-D6DB-488F-937E-EEB60C8514C3}" type="pres">
      <dgm:prSet presAssocID="{D0979EB9-B76A-4444-B787-FCB5B30C740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FBC6675F-6488-42BC-A635-D85EE5CC11C1}" type="pres">
      <dgm:prSet presAssocID="{D0979EB9-B76A-4444-B787-FCB5B30C740F}" presName="spaceRect" presStyleCnt="0"/>
      <dgm:spPr/>
    </dgm:pt>
    <dgm:pt modelId="{835318F0-CFCA-4F23-863B-EB1A7FEA5EB1}" type="pres">
      <dgm:prSet presAssocID="{D0979EB9-B76A-4444-B787-FCB5B30C740F}" presName="textRect" presStyleLbl="revTx" presStyleIdx="3" presStyleCnt="4">
        <dgm:presLayoutVars>
          <dgm:chMax val="1"/>
          <dgm:chPref val="1"/>
        </dgm:presLayoutVars>
      </dgm:prSet>
      <dgm:spPr/>
    </dgm:pt>
  </dgm:ptLst>
  <dgm:cxnLst>
    <dgm:cxn modelId="{66DABC04-ABA4-43AF-95FC-5CB7FCA6B18F}" type="presOf" srcId="{EB5F2C39-43F6-42B7-96BF-A52ADBCE6831}" destId="{FA2CD695-EFE0-49FE-A7CC-2D11413CC892}" srcOrd="0" destOrd="0" presId="urn:microsoft.com/office/officeart/2018/2/layout/IconLabelList"/>
    <dgm:cxn modelId="{44E55906-C726-4F2B-8C69-334D0DD442D9}" type="presOf" srcId="{CB33D9F8-3DA8-4151-B5EA-CDEC7000C8D5}" destId="{7CCEB049-E911-4B97-AE4B-CAB9B4B2FC86}" srcOrd="0" destOrd="0" presId="urn:microsoft.com/office/officeart/2018/2/layout/IconLabelList"/>
    <dgm:cxn modelId="{74B4D70A-C0E5-4E4F-B5C0-0F75F68FD391}" srcId="{A6897945-6789-46C5-A67B-4C4F939E4177}" destId="{EB5F2C39-43F6-42B7-96BF-A52ADBCE6831}" srcOrd="2" destOrd="0" parTransId="{5CBFC87B-E6F0-4939-AB19-9A8E29A2344F}" sibTransId="{2995BD99-CFED-49EF-8D07-45290EB72E54}"/>
    <dgm:cxn modelId="{861B2135-473C-44A4-BBB7-98EEEE1D45E3}" type="presOf" srcId="{A6897945-6789-46C5-A67B-4C4F939E4177}" destId="{6244F26D-857D-4AE6-AC5C-280A94F85AD8}" srcOrd="0" destOrd="0" presId="urn:microsoft.com/office/officeart/2018/2/layout/IconLabelList"/>
    <dgm:cxn modelId="{4CF86A6B-C906-48C2-A8E5-36E36817244C}" type="presOf" srcId="{EB1189CE-E6BE-4465-9572-1DACF10A5746}" destId="{899956EA-8B9B-4E50-B18C-F09280A9F983}" srcOrd="0" destOrd="0" presId="urn:microsoft.com/office/officeart/2018/2/layout/IconLabelList"/>
    <dgm:cxn modelId="{1726D374-F9A5-4F64-855E-14744E75387B}" type="presOf" srcId="{D0979EB9-B76A-4444-B787-FCB5B30C740F}" destId="{835318F0-CFCA-4F23-863B-EB1A7FEA5EB1}" srcOrd="0" destOrd="0" presId="urn:microsoft.com/office/officeart/2018/2/layout/IconLabelList"/>
    <dgm:cxn modelId="{132BFCA0-B605-4B54-8E19-09B624BEF24B}" srcId="{A6897945-6789-46C5-A67B-4C4F939E4177}" destId="{D0979EB9-B76A-4444-B787-FCB5B30C740F}" srcOrd="3" destOrd="0" parTransId="{E076E626-B57F-462F-B715-BE5BF1FFC957}" sibTransId="{F512CD7C-FCE9-4D61-83C7-27D4A122E60C}"/>
    <dgm:cxn modelId="{652ABFA2-5FFB-4CF6-B03D-F5556A9EB754}" srcId="{A6897945-6789-46C5-A67B-4C4F939E4177}" destId="{CB33D9F8-3DA8-4151-B5EA-CDEC7000C8D5}" srcOrd="1" destOrd="0" parTransId="{47B8B027-F3AB-4A53-AEBA-196F878C0091}" sibTransId="{1966AE0B-2019-4C2E-ACD1-C04959034002}"/>
    <dgm:cxn modelId="{7126D0E7-0A95-43FD-8D9E-9C7BBC4CE5F4}" srcId="{A6897945-6789-46C5-A67B-4C4F939E4177}" destId="{EB1189CE-E6BE-4465-9572-1DACF10A5746}" srcOrd="0" destOrd="0" parTransId="{2E0056F9-43CE-4ABC-9555-CC995A198045}" sibTransId="{51624995-68EB-4790-89A7-1E2A34984DF4}"/>
    <dgm:cxn modelId="{7F76F1B1-800C-4A03-AB3A-9DD1A00EC046}" type="presParOf" srcId="{6244F26D-857D-4AE6-AC5C-280A94F85AD8}" destId="{F5BA17D5-FA04-4171-94AA-37C7200BD4F4}" srcOrd="0" destOrd="0" presId="urn:microsoft.com/office/officeart/2018/2/layout/IconLabelList"/>
    <dgm:cxn modelId="{A4C808D0-F0AD-43AF-AB9B-DA5116CEDD3F}" type="presParOf" srcId="{F5BA17D5-FA04-4171-94AA-37C7200BD4F4}" destId="{03F1C171-6F82-487F-81B4-138E9DED8FF5}" srcOrd="0" destOrd="0" presId="urn:microsoft.com/office/officeart/2018/2/layout/IconLabelList"/>
    <dgm:cxn modelId="{A6E9C4F2-A706-4163-BB04-CAAEC198C458}" type="presParOf" srcId="{F5BA17D5-FA04-4171-94AA-37C7200BD4F4}" destId="{3B827E10-1B28-4B82-AF41-AA2F6C0F6C98}" srcOrd="1" destOrd="0" presId="urn:microsoft.com/office/officeart/2018/2/layout/IconLabelList"/>
    <dgm:cxn modelId="{6C8B94AE-C013-40D8-8A59-ADD3E1126788}" type="presParOf" srcId="{F5BA17D5-FA04-4171-94AA-37C7200BD4F4}" destId="{899956EA-8B9B-4E50-B18C-F09280A9F983}" srcOrd="2" destOrd="0" presId="urn:microsoft.com/office/officeart/2018/2/layout/IconLabelList"/>
    <dgm:cxn modelId="{8086039D-823E-4FF2-90E3-061903E70C54}" type="presParOf" srcId="{6244F26D-857D-4AE6-AC5C-280A94F85AD8}" destId="{89B94A50-124C-470D-856C-BA06DBC7DA6A}" srcOrd="1" destOrd="0" presId="urn:microsoft.com/office/officeart/2018/2/layout/IconLabelList"/>
    <dgm:cxn modelId="{FEE0EED3-37A7-4D0F-9E1D-5CF4FFE53014}" type="presParOf" srcId="{6244F26D-857D-4AE6-AC5C-280A94F85AD8}" destId="{B166B6F4-DF64-4FBA-8038-20891AEF00FF}" srcOrd="2" destOrd="0" presId="urn:microsoft.com/office/officeart/2018/2/layout/IconLabelList"/>
    <dgm:cxn modelId="{546CD827-8255-4608-92B3-2490883933B6}" type="presParOf" srcId="{B166B6F4-DF64-4FBA-8038-20891AEF00FF}" destId="{7DD94290-F004-447C-9E28-07A60A36C632}" srcOrd="0" destOrd="0" presId="urn:microsoft.com/office/officeart/2018/2/layout/IconLabelList"/>
    <dgm:cxn modelId="{46DBF646-6FDA-4A59-85F0-97A7CB0222FE}" type="presParOf" srcId="{B166B6F4-DF64-4FBA-8038-20891AEF00FF}" destId="{65A47DEA-725C-4723-AA31-91DC76FF6D4A}" srcOrd="1" destOrd="0" presId="urn:microsoft.com/office/officeart/2018/2/layout/IconLabelList"/>
    <dgm:cxn modelId="{FAF7156A-8A40-48FE-9301-94296EBA720A}" type="presParOf" srcId="{B166B6F4-DF64-4FBA-8038-20891AEF00FF}" destId="{7CCEB049-E911-4B97-AE4B-CAB9B4B2FC86}" srcOrd="2" destOrd="0" presId="urn:microsoft.com/office/officeart/2018/2/layout/IconLabelList"/>
    <dgm:cxn modelId="{4DC08094-855B-48C1-8D66-F41734DA578C}" type="presParOf" srcId="{6244F26D-857D-4AE6-AC5C-280A94F85AD8}" destId="{C9C67A4E-D922-4ABA-BF93-5D628923DEA9}" srcOrd="3" destOrd="0" presId="urn:microsoft.com/office/officeart/2018/2/layout/IconLabelList"/>
    <dgm:cxn modelId="{6A892274-16BF-4579-8BCD-E20F41D53BB5}" type="presParOf" srcId="{6244F26D-857D-4AE6-AC5C-280A94F85AD8}" destId="{B6202AE4-4343-4CF0-AD48-784831E163C3}" srcOrd="4" destOrd="0" presId="urn:microsoft.com/office/officeart/2018/2/layout/IconLabelList"/>
    <dgm:cxn modelId="{489FE877-2396-4214-BFCE-BAE81F4AF774}" type="presParOf" srcId="{B6202AE4-4343-4CF0-AD48-784831E163C3}" destId="{20556E88-B626-484C-B5A6-220B89E46D16}" srcOrd="0" destOrd="0" presId="urn:microsoft.com/office/officeart/2018/2/layout/IconLabelList"/>
    <dgm:cxn modelId="{7AAD990B-DB54-4601-BEB3-970BFEDD0FF3}" type="presParOf" srcId="{B6202AE4-4343-4CF0-AD48-784831E163C3}" destId="{95319569-1D64-47E2-8D8B-D2CBDCC361CC}" srcOrd="1" destOrd="0" presId="urn:microsoft.com/office/officeart/2018/2/layout/IconLabelList"/>
    <dgm:cxn modelId="{94C1BDCB-D426-4CEF-83D9-CDEEEF7404BD}" type="presParOf" srcId="{B6202AE4-4343-4CF0-AD48-784831E163C3}" destId="{FA2CD695-EFE0-49FE-A7CC-2D11413CC892}" srcOrd="2" destOrd="0" presId="urn:microsoft.com/office/officeart/2018/2/layout/IconLabelList"/>
    <dgm:cxn modelId="{34C8FA39-04D7-4288-9753-3CBE53565BC9}" type="presParOf" srcId="{6244F26D-857D-4AE6-AC5C-280A94F85AD8}" destId="{58AC768D-6EA3-43E3-802C-BFCCE81E4B99}" srcOrd="5" destOrd="0" presId="urn:microsoft.com/office/officeart/2018/2/layout/IconLabelList"/>
    <dgm:cxn modelId="{161807A1-A4D7-420B-8535-B1C3EB3CB916}" type="presParOf" srcId="{6244F26D-857D-4AE6-AC5C-280A94F85AD8}" destId="{BF717E1E-2DA9-42F9-9FD3-8BF7FCC17B0B}" srcOrd="6" destOrd="0" presId="urn:microsoft.com/office/officeart/2018/2/layout/IconLabelList"/>
    <dgm:cxn modelId="{18A45B72-2932-4DB1-B5D1-B2ADE139BE40}" type="presParOf" srcId="{BF717E1E-2DA9-42F9-9FD3-8BF7FCC17B0B}" destId="{B79FC0C3-D6DB-488F-937E-EEB60C8514C3}" srcOrd="0" destOrd="0" presId="urn:microsoft.com/office/officeart/2018/2/layout/IconLabelList"/>
    <dgm:cxn modelId="{5E656B1A-FE25-48E7-8B6F-57913722F267}" type="presParOf" srcId="{BF717E1E-2DA9-42F9-9FD3-8BF7FCC17B0B}" destId="{FBC6675F-6488-42BC-A635-D85EE5CC11C1}" srcOrd="1" destOrd="0" presId="urn:microsoft.com/office/officeart/2018/2/layout/IconLabelList"/>
    <dgm:cxn modelId="{E820312D-C072-41C5-8C02-4375A607548D}" type="presParOf" srcId="{BF717E1E-2DA9-42F9-9FD3-8BF7FCC17B0B}" destId="{835318F0-CFCA-4F23-863B-EB1A7FEA5E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A7C69-FB1F-4CF9-A312-790D82EA0659}"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94D2908-D1B1-4CA2-B3BE-F46EA1778B94}">
      <dgm:prSet/>
      <dgm:spPr/>
      <dgm:t>
        <a:bodyPr/>
        <a:lstStyle/>
        <a:p>
          <a:pPr>
            <a:defRPr cap="all"/>
          </a:pPr>
          <a:r>
            <a:rPr lang="en-GB"/>
            <a:t>Datasets</a:t>
          </a:r>
          <a:endParaRPr lang="en-US"/>
        </a:p>
      </dgm:t>
    </dgm:pt>
    <dgm:pt modelId="{6A4AC27E-EBA8-462B-A2E9-B44E0469B9FA}" type="parTrans" cxnId="{F61E6136-56EA-455A-B939-D3C7CA8001D3}">
      <dgm:prSet/>
      <dgm:spPr/>
      <dgm:t>
        <a:bodyPr/>
        <a:lstStyle/>
        <a:p>
          <a:endParaRPr lang="en-US"/>
        </a:p>
      </dgm:t>
    </dgm:pt>
    <dgm:pt modelId="{37D535A5-CA6F-49F1-9DC4-0B86F64D2CD7}" type="sibTrans" cxnId="{F61E6136-56EA-455A-B939-D3C7CA8001D3}">
      <dgm:prSet/>
      <dgm:spPr/>
      <dgm:t>
        <a:bodyPr/>
        <a:lstStyle/>
        <a:p>
          <a:endParaRPr lang="en-US"/>
        </a:p>
      </dgm:t>
    </dgm:pt>
    <dgm:pt modelId="{E995A4AA-DA6D-4E48-83FB-57A55B6CAC79}">
      <dgm:prSet/>
      <dgm:spPr/>
      <dgm:t>
        <a:bodyPr/>
        <a:lstStyle/>
        <a:p>
          <a:pPr>
            <a:defRPr cap="all"/>
          </a:pPr>
          <a:r>
            <a:rPr lang="en-GB"/>
            <a:t>Reports</a:t>
          </a:r>
          <a:endParaRPr lang="en-US"/>
        </a:p>
      </dgm:t>
    </dgm:pt>
    <dgm:pt modelId="{76F6608F-69EA-4CE0-BBA3-CFCE7C4E1A4D}" type="parTrans" cxnId="{E073560C-3477-47F7-92C5-DB09467E7FD5}">
      <dgm:prSet/>
      <dgm:spPr/>
      <dgm:t>
        <a:bodyPr/>
        <a:lstStyle/>
        <a:p>
          <a:endParaRPr lang="en-US"/>
        </a:p>
      </dgm:t>
    </dgm:pt>
    <dgm:pt modelId="{A721585D-7017-41ED-9EA7-25CB4235C79C}" type="sibTrans" cxnId="{E073560C-3477-47F7-92C5-DB09467E7FD5}">
      <dgm:prSet/>
      <dgm:spPr/>
      <dgm:t>
        <a:bodyPr/>
        <a:lstStyle/>
        <a:p>
          <a:endParaRPr lang="en-US"/>
        </a:p>
      </dgm:t>
    </dgm:pt>
    <dgm:pt modelId="{17ADD344-19ED-40E3-A7BC-48F71AA12338}">
      <dgm:prSet/>
      <dgm:spPr/>
      <dgm:t>
        <a:bodyPr/>
        <a:lstStyle/>
        <a:p>
          <a:pPr>
            <a:defRPr cap="all"/>
          </a:pPr>
          <a:r>
            <a:rPr lang="en-GB"/>
            <a:t>Dashboards</a:t>
          </a:r>
          <a:endParaRPr lang="en-US"/>
        </a:p>
      </dgm:t>
    </dgm:pt>
    <dgm:pt modelId="{4BEE25E8-1225-43FC-97D3-AB63739A3089}" type="parTrans" cxnId="{0F01699D-0784-4D97-95FC-E5CE4DBAFDEE}">
      <dgm:prSet/>
      <dgm:spPr/>
      <dgm:t>
        <a:bodyPr/>
        <a:lstStyle/>
        <a:p>
          <a:endParaRPr lang="en-US"/>
        </a:p>
      </dgm:t>
    </dgm:pt>
    <dgm:pt modelId="{CAE1C9CB-9E0A-4351-8C6C-7DF659509A92}" type="sibTrans" cxnId="{0F01699D-0784-4D97-95FC-E5CE4DBAFDEE}">
      <dgm:prSet/>
      <dgm:spPr/>
      <dgm:t>
        <a:bodyPr/>
        <a:lstStyle/>
        <a:p>
          <a:endParaRPr lang="en-US"/>
        </a:p>
      </dgm:t>
    </dgm:pt>
    <dgm:pt modelId="{25C7A039-8A81-46D6-816D-A3B965AB68B4}" type="pres">
      <dgm:prSet presAssocID="{763A7C69-FB1F-4CF9-A312-790D82EA0659}" presName="root" presStyleCnt="0">
        <dgm:presLayoutVars>
          <dgm:dir/>
          <dgm:resizeHandles val="exact"/>
        </dgm:presLayoutVars>
      </dgm:prSet>
      <dgm:spPr/>
    </dgm:pt>
    <dgm:pt modelId="{1EC4E169-8C35-4FE5-BA14-5465918DCD75}" type="pres">
      <dgm:prSet presAssocID="{E94D2908-D1B1-4CA2-B3BE-F46EA1778B94}" presName="compNode" presStyleCnt="0"/>
      <dgm:spPr/>
    </dgm:pt>
    <dgm:pt modelId="{46A8563B-A3CF-4D71-BCB3-0DAB914650D2}" type="pres">
      <dgm:prSet presAssocID="{E94D2908-D1B1-4CA2-B3BE-F46EA1778B94}" presName="iconBgRect" presStyleLbl="bgShp" presStyleIdx="0" presStyleCnt="3"/>
      <dgm:spPr/>
    </dgm:pt>
    <dgm:pt modelId="{AD48BA58-8361-4316-9113-171F2E00D50D}" type="pres">
      <dgm:prSet presAssocID="{E94D2908-D1B1-4CA2-B3BE-F46EA1778B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DD6A9BC-B1CF-4D82-92DC-C91A3BD08025}" type="pres">
      <dgm:prSet presAssocID="{E94D2908-D1B1-4CA2-B3BE-F46EA1778B94}" presName="spaceRect" presStyleCnt="0"/>
      <dgm:spPr/>
    </dgm:pt>
    <dgm:pt modelId="{D2E64405-505F-471D-9914-039C523152B0}" type="pres">
      <dgm:prSet presAssocID="{E94D2908-D1B1-4CA2-B3BE-F46EA1778B94}" presName="textRect" presStyleLbl="revTx" presStyleIdx="0" presStyleCnt="3">
        <dgm:presLayoutVars>
          <dgm:chMax val="1"/>
          <dgm:chPref val="1"/>
        </dgm:presLayoutVars>
      </dgm:prSet>
      <dgm:spPr/>
    </dgm:pt>
    <dgm:pt modelId="{CA6AEA8A-D38D-4936-98A1-AFD81F0B9943}" type="pres">
      <dgm:prSet presAssocID="{37D535A5-CA6F-49F1-9DC4-0B86F64D2CD7}" presName="sibTrans" presStyleCnt="0"/>
      <dgm:spPr/>
    </dgm:pt>
    <dgm:pt modelId="{B5E02596-E027-4977-8E86-BD51E19D68E3}" type="pres">
      <dgm:prSet presAssocID="{E995A4AA-DA6D-4E48-83FB-57A55B6CAC79}" presName="compNode" presStyleCnt="0"/>
      <dgm:spPr/>
    </dgm:pt>
    <dgm:pt modelId="{17BE68F3-D7A6-43E3-A1B8-58A1C90E6DFE}" type="pres">
      <dgm:prSet presAssocID="{E995A4AA-DA6D-4E48-83FB-57A55B6CAC79}" presName="iconBgRect" presStyleLbl="bgShp" presStyleIdx="1" presStyleCnt="3"/>
      <dgm:spPr/>
    </dgm:pt>
    <dgm:pt modelId="{15632C17-7D0B-4456-B651-BE9B277125C3}" type="pres">
      <dgm:prSet presAssocID="{E995A4AA-DA6D-4E48-83FB-57A55B6CAC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1E40CF46-0261-4E3D-97CD-A67B84EF5710}" type="pres">
      <dgm:prSet presAssocID="{E995A4AA-DA6D-4E48-83FB-57A55B6CAC79}" presName="spaceRect" presStyleCnt="0"/>
      <dgm:spPr/>
    </dgm:pt>
    <dgm:pt modelId="{59A0691C-0806-48DC-B1C4-9079B1439801}" type="pres">
      <dgm:prSet presAssocID="{E995A4AA-DA6D-4E48-83FB-57A55B6CAC79}" presName="textRect" presStyleLbl="revTx" presStyleIdx="1" presStyleCnt="3">
        <dgm:presLayoutVars>
          <dgm:chMax val="1"/>
          <dgm:chPref val="1"/>
        </dgm:presLayoutVars>
      </dgm:prSet>
      <dgm:spPr/>
    </dgm:pt>
    <dgm:pt modelId="{A389538D-9CEE-4950-BB6B-41CE5DA48C10}" type="pres">
      <dgm:prSet presAssocID="{A721585D-7017-41ED-9EA7-25CB4235C79C}" presName="sibTrans" presStyleCnt="0"/>
      <dgm:spPr/>
    </dgm:pt>
    <dgm:pt modelId="{70CBBF6D-D294-47E5-8193-ABFAD7389A6B}" type="pres">
      <dgm:prSet presAssocID="{17ADD344-19ED-40E3-A7BC-48F71AA12338}" presName="compNode" presStyleCnt="0"/>
      <dgm:spPr/>
    </dgm:pt>
    <dgm:pt modelId="{F42A6630-E9C1-47E1-9B73-288CF3D93516}" type="pres">
      <dgm:prSet presAssocID="{17ADD344-19ED-40E3-A7BC-48F71AA12338}" presName="iconBgRect" presStyleLbl="bgShp" presStyleIdx="2" presStyleCnt="3"/>
      <dgm:spPr/>
    </dgm:pt>
    <dgm:pt modelId="{D51F3DCD-44BC-465D-8689-438583EAD121}" type="pres">
      <dgm:prSet presAssocID="{17ADD344-19ED-40E3-A7BC-48F71AA123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64E80E5A-A339-402B-9B8E-4230E2D81A57}" type="pres">
      <dgm:prSet presAssocID="{17ADD344-19ED-40E3-A7BC-48F71AA12338}" presName="spaceRect" presStyleCnt="0"/>
      <dgm:spPr/>
    </dgm:pt>
    <dgm:pt modelId="{EF7D9E28-47C0-45C0-953F-350EAFFA32A6}" type="pres">
      <dgm:prSet presAssocID="{17ADD344-19ED-40E3-A7BC-48F71AA12338}" presName="textRect" presStyleLbl="revTx" presStyleIdx="2" presStyleCnt="3">
        <dgm:presLayoutVars>
          <dgm:chMax val="1"/>
          <dgm:chPref val="1"/>
        </dgm:presLayoutVars>
      </dgm:prSet>
      <dgm:spPr/>
    </dgm:pt>
  </dgm:ptLst>
  <dgm:cxnLst>
    <dgm:cxn modelId="{E073560C-3477-47F7-92C5-DB09467E7FD5}" srcId="{763A7C69-FB1F-4CF9-A312-790D82EA0659}" destId="{E995A4AA-DA6D-4E48-83FB-57A55B6CAC79}" srcOrd="1" destOrd="0" parTransId="{76F6608F-69EA-4CE0-BBA3-CFCE7C4E1A4D}" sibTransId="{A721585D-7017-41ED-9EA7-25CB4235C79C}"/>
    <dgm:cxn modelId="{C2B5031E-0F97-493F-BEDB-4E10A4AE2680}" type="presOf" srcId="{E94D2908-D1B1-4CA2-B3BE-F46EA1778B94}" destId="{D2E64405-505F-471D-9914-039C523152B0}" srcOrd="0" destOrd="0" presId="urn:microsoft.com/office/officeart/2018/5/layout/IconCircleLabelList"/>
    <dgm:cxn modelId="{F61E6136-56EA-455A-B939-D3C7CA8001D3}" srcId="{763A7C69-FB1F-4CF9-A312-790D82EA0659}" destId="{E94D2908-D1B1-4CA2-B3BE-F46EA1778B94}" srcOrd="0" destOrd="0" parTransId="{6A4AC27E-EBA8-462B-A2E9-B44E0469B9FA}" sibTransId="{37D535A5-CA6F-49F1-9DC4-0B86F64D2CD7}"/>
    <dgm:cxn modelId="{C1641E5B-F26C-4CF6-AF32-34C1F8110A9D}" type="presOf" srcId="{E995A4AA-DA6D-4E48-83FB-57A55B6CAC79}" destId="{59A0691C-0806-48DC-B1C4-9079B1439801}" srcOrd="0" destOrd="0" presId="urn:microsoft.com/office/officeart/2018/5/layout/IconCircleLabelList"/>
    <dgm:cxn modelId="{36D3AF81-A15B-4137-B37B-EEEFB7C95BEC}" type="presOf" srcId="{763A7C69-FB1F-4CF9-A312-790D82EA0659}" destId="{25C7A039-8A81-46D6-816D-A3B965AB68B4}" srcOrd="0" destOrd="0" presId="urn:microsoft.com/office/officeart/2018/5/layout/IconCircleLabelList"/>
    <dgm:cxn modelId="{0F01699D-0784-4D97-95FC-E5CE4DBAFDEE}" srcId="{763A7C69-FB1F-4CF9-A312-790D82EA0659}" destId="{17ADD344-19ED-40E3-A7BC-48F71AA12338}" srcOrd="2" destOrd="0" parTransId="{4BEE25E8-1225-43FC-97D3-AB63739A3089}" sibTransId="{CAE1C9CB-9E0A-4351-8C6C-7DF659509A92}"/>
    <dgm:cxn modelId="{49A70ECE-273F-465F-8700-560C1939A68A}" type="presOf" srcId="{17ADD344-19ED-40E3-A7BC-48F71AA12338}" destId="{EF7D9E28-47C0-45C0-953F-350EAFFA32A6}" srcOrd="0" destOrd="0" presId="urn:microsoft.com/office/officeart/2018/5/layout/IconCircleLabelList"/>
    <dgm:cxn modelId="{DC8D0158-2878-415F-B98B-741E760B3A2D}" type="presParOf" srcId="{25C7A039-8A81-46D6-816D-A3B965AB68B4}" destId="{1EC4E169-8C35-4FE5-BA14-5465918DCD75}" srcOrd="0" destOrd="0" presId="urn:microsoft.com/office/officeart/2018/5/layout/IconCircleLabelList"/>
    <dgm:cxn modelId="{C10EE186-AA63-4BDA-A0EB-8A6BFDF7C4C3}" type="presParOf" srcId="{1EC4E169-8C35-4FE5-BA14-5465918DCD75}" destId="{46A8563B-A3CF-4D71-BCB3-0DAB914650D2}" srcOrd="0" destOrd="0" presId="urn:microsoft.com/office/officeart/2018/5/layout/IconCircleLabelList"/>
    <dgm:cxn modelId="{FC8DB9D9-FA96-4E39-9F40-54941F5E5C28}" type="presParOf" srcId="{1EC4E169-8C35-4FE5-BA14-5465918DCD75}" destId="{AD48BA58-8361-4316-9113-171F2E00D50D}" srcOrd="1" destOrd="0" presId="urn:microsoft.com/office/officeart/2018/5/layout/IconCircleLabelList"/>
    <dgm:cxn modelId="{AD232E17-7E4F-448F-971D-C4D03D320F44}" type="presParOf" srcId="{1EC4E169-8C35-4FE5-BA14-5465918DCD75}" destId="{3DD6A9BC-B1CF-4D82-92DC-C91A3BD08025}" srcOrd="2" destOrd="0" presId="urn:microsoft.com/office/officeart/2018/5/layout/IconCircleLabelList"/>
    <dgm:cxn modelId="{A8361369-5767-4829-BAC0-E525D2D52F8B}" type="presParOf" srcId="{1EC4E169-8C35-4FE5-BA14-5465918DCD75}" destId="{D2E64405-505F-471D-9914-039C523152B0}" srcOrd="3" destOrd="0" presId="urn:microsoft.com/office/officeart/2018/5/layout/IconCircleLabelList"/>
    <dgm:cxn modelId="{7C2FD5AA-3AD4-4E42-BDA1-23D69A827494}" type="presParOf" srcId="{25C7A039-8A81-46D6-816D-A3B965AB68B4}" destId="{CA6AEA8A-D38D-4936-98A1-AFD81F0B9943}" srcOrd="1" destOrd="0" presId="urn:microsoft.com/office/officeart/2018/5/layout/IconCircleLabelList"/>
    <dgm:cxn modelId="{3745144E-D799-474C-9523-3674DC4E335A}" type="presParOf" srcId="{25C7A039-8A81-46D6-816D-A3B965AB68B4}" destId="{B5E02596-E027-4977-8E86-BD51E19D68E3}" srcOrd="2" destOrd="0" presId="urn:microsoft.com/office/officeart/2018/5/layout/IconCircleLabelList"/>
    <dgm:cxn modelId="{FCC6F0BE-F10D-4469-B79E-AE7BEF103F06}" type="presParOf" srcId="{B5E02596-E027-4977-8E86-BD51E19D68E3}" destId="{17BE68F3-D7A6-43E3-A1B8-58A1C90E6DFE}" srcOrd="0" destOrd="0" presId="urn:microsoft.com/office/officeart/2018/5/layout/IconCircleLabelList"/>
    <dgm:cxn modelId="{D0FF755E-4230-4706-9C96-B2318A3CC852}" type="presParOf" srcId="{B5E02596-E027-4977-8E86-BD51E19D68E3}" destId="{15632C17-7D0B-4456-B651-BE9B277125C3}" srcOrd="1" destOrd="0" presId="urn:microsoft.com/office/officeart/2018/5/layout/IconCircleLabelList"/>
    <dgm:cxn modelId="{9B00686B-021E-4D2A-99D7-FE6F3B92228D}" type="presParOf" srcId="{B5E02596-E027-4977-8E86-BD51E19D68E3}" destId="{1E40CF46-0261-4E3D-97CD-A67B84EF5710}" srcOrd="2" destOrd="0" presId="urn:microsoft.com/office/officeart/2018/5/layout/IconCircleLabelList"/>
    <dgm:cxn modelId="{B2A65D9D-B80C-4A0D-99CE-43B9FFB04355}" type="presParOf" srcId="{B5E02596-E027-4977-8E86-BD51E19D68E3}" destId="{59A0691C-0806-48DC-B1C4-9079B1439801}" srcOrd="3" destOrd="0" presId="urn:microsoft.com/office/officeart/2018/5/layout/IconCircleLabelList"/>
    <dgm:cxn modelId="{10EE6D52-2FD8-43A7-9911-3D212B9E39A1}" type="presParOf" srcId="{25C7A039-8A81-46D6-816D-A3B965AB68B4}" destId="{A389538D-9CEE-4950-BB6B-41CE5DA48C10}" srcOrd="3" destOrd="0" presId="urn:microsoft.com/office/officeart/2018/5/layout/IconCircleLabelList"/>
    <dgm:cxn modelId="{2EC3E600-DFF0-4CD1-B0AA-991D6970BD8F}" type="presParOf" srcId="{25C7A039-8A81-46D6-816D-A3B965AB68B4}" destId="{70CBBF6D-D294-47E5-8193-ABFAD7389A6B}" srcOrd="4" destOrd="0" presId="urn:microsoft.com/office/officeart/2018/5/layout/IconCircleLabelList"/>
    <dgm:cxn modelId="{8954C3D0-02E5-416E-8EA6-8EC7FF922A20}" type="presParOf" srcId="{70CBBF6D-D294-47E5-8193-ABFAD7389A6B}" destId="{F42A6630-E9C1-47E1-9B73-288CF3D93516}" srcOrd="0" destOrd="0" presId="urn:microsoft.com/office/officeart/2018/5/layout/IconCircleLabelList"/>
    <dgm:cxn modelId="{D16EE4A0-D0E3-490A-9B8A-0383517F021F}" type="presParOf" srcId="{70CBBF6D-D294-47E5-8193-ABFAD7389A6B}" destId="{D51F3DCD-44BC-465D-8689-438583EAD121}" srcOrd="1" destOrd="0" presId="urn:microsoft.com/office/officeart/2018/5/layout/IconCircleLabelList"/>
    <dgm:cxn modelId="{383B7EAB-D24E-4101-8249-BF2667D9991F}" type="presParOf" srcId="{70CBBF6D-D294-47E5-8193-ABFAD7389A6B}" destId="{64E80E5A-A339-402B-9B8E-4230E2D81A57}" srcOrd="2" destOrd="0" presId="urn:microsoft.com/office/officeart/2018/5/layout/IconCircleLabelList"/>
    <dgm:cxn modelId="{3A97BCBD-4CAC-4F9E-81A0-D4F17A2CCD82}" type="presParOf" srcId="{70CBBF6D-D294-47E5-8193-ABFAD7389A6B}" destId="{EF7D9E28-47C0-45C0-953F-350EAFFA32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7C9AC4-799B-44F5-992F-025C2EFE363A}"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CB5A15C8-17E5-41B3-B520-0798EEFBF49B}">
      <dgm:prSet/>
      <dgm:spPr/>
      <dgm:t>
        <a:bodyPr/>
        <a:lstStyle/>
        <a:p>
          <a:r>
            <a:rPr lang="en-GB"/>
            <a:t>Power BI Service: powerbi.com or Power BI (It is a web base to do a business information)</a:t>
          </a:r>
          <a:endParaRPr lang="en-US"/>
        </a:p>
      </dgm:t>
    </dgm:pt>
    <dgm:pt modelId="{CA9F5608-4395-4B10-AF4E-8A228B89091D}" type="parTrans" cxnId="{76F3CD0B-2288-4634-8905-036612FB5B8D}">
      <dgm:prSet/>
      <dgm:spPr/>
      <dgm:t>
        <a:bodyPr/>
        <a:lstStyle/>
        <a:p>
          <a:endParaRPr lang="en-US"/>
        </a:p>
      </dgm:t>
    </dgm:pt>
    <dgm:pt modelId="{74E8A0A3-9A9D-4E9B-AA85-A411DC5D646A}" type="sibTrans" cxnId="{76F3CD0B-2288-4634-8905-036612FB5B8D}">
      <dgm:prSet phldrT="1" phldr="0"/>
      <dgm:spPr/>
      <dgm:t>
        <a:bodyPr/>
        <a:lstStyle/>
        <a:p>
          <a:r>
            <a:rPr lang="en-US"/>
            <a:t>1</a:t>
          </a:r>
        </a:p>
      </dgm:t>
    </dgm:pt>
    <dgm:pt modelId="{5585BD44-1920-4E50-866E-31415560413F}">
      <dgm:prSet/>
      <dgm:spPr/>
      <dgm:t>
        <a:bodyPr/>
        <a:lstStyle/>
        <a:p>
          <a:r>
            <a:rPr lang="en-GB"/>
            <a:t>Power BI Desktop (free download)</a:t>
          </a:r>
          <a:endParaRPr lang="en-US"/>
        </a:p>
      </dgm:t>
    </dgm:pt>
    <dgm:pt modelId="{6212D3E2-25C1-471A-A880-31F8C2E991B8}" type="parTrans" cxnId="{A2102D9D-2D43-4F06-9094-91263268A10A}">
      <dgm:prSet/>
      <dgm:spPr/>
      <dgm:t>
        <a:bodyPr/>
        <a:lstStyle/>
        <a:p>
          <a:endParaRPr lang="en-US"/>
        </a:p>
      </dgm:t>
    </dgm:pt>
    <dgm:pt modelId="{42E53DD6-76C9-4A0F-91E3-D281E10D5E9A}" type="sibTrans" cxnId="{A2102D9D-2D43-4F06-9094-91263268A10A}">
      <dgm:prSet phldrT="2" phldr="0"/>
      <dgm:spPr/>
      <dgm:t>
        <a:bodyPr/>
        <a:lstStyle/>
        <a:p>
          <a:r>
            <a:rPr lang="en-US"/>
            <a:t>2</a:t>
          </a:r>
        </a:p>
      </dgm:t>
    </dgm:pt>
    <dgm:pt modelId="{59ADFF4C-C7F5-48FC-B4E7-7DDFF2170933}">
      <dgm:prSet/>
      <dgm:spPr/>
      <dgm:t>
        <a:bodyPr/>
        <a:lstStyle/>
        <a:p>
          <a:r>
            <a:rPr lang="en-GB"/>
            <a:t>Power BI visuals marketplace</a:t>
          </a:r>
          <a:endParaRPr lang="en-US"/>
        </a:p>
      </dgm:t>
    </dgm:pt>
    <dgm:pt modelId="{42C58BB1-9519-4FF9-881D-14D545C48AED}" type="parTrans" cxnId="{4C3FA6B2-8678-4BBF-B869-DAD9CB04D4B9}">
      <dgm:prSet/>
      <dgm:spPr/>
      <dgm:t>
        <a:bodyPr/>
        <a:lstStyle/>
        <a:p>
          <a:endParaRPr lang="en-US"/>
        </a:p>
      </dgm:t>
    </dgm:pt>
    <dgm:pt modelId="{CA69A71B-CDCF-4E0C-9992-EB83D979B1B3}" type="sibTrans" cxnId="{4C3FA6B2-8678-4BBF-B869-DAD9CB04D4B9}">
      <dgm:prSet phldrT="3" phldr="0"/>
      <dgm:spPr/>
      <dgm:t>
        <a:bodyPr/>
        <a:lstStyle/>
        <a:p>
          <a:r>
            <a:rPr lang="en-US"/>
            <a:t>3</a:t>
          </a:r>
        </a:p>
      </dgm:t>
    </dgm:pt>
    <dgm:pt modelId="{7F50160D-5E07-4BAC-BC48-44030124CFD6}">
      <dgm:prSet/>
      <dgm:spPr/>
      <dgm:t>
        <a:bodyPr/>
        <a:lstStyle/>
        <a:p>
          <a:r>
            <a:rPr lang="en-GB"/>
            <a:t>Power BI mobile apps (IOS, Android and Windows)</a:t>
          </a:r>
          <a:endParaRPr lang="en-US"/>
        </a:p>
      </dgm:t>
    </dgm:pt>
    <dgm:pt modelId="{67F47FC1-5B69-4C99-B810-D5B34EB97DA5}" type="parTrans" cxnId="{32AA6474-197E-4C17-BE8C-5BDFE700F72B}">
      <dgm:prSet/>
      <dgm:spPr/>
      <dgm:t>
        <a:bodyPr/>
        <a:lstStyle/>
        <a:p>
          <a:endParaRPr lang="en-US"/>
        </a:p>
      </dgm:t>
    </dgm:pt>
    <dgm:pt modelId="{9A8D0D8B-FFAD-4672-A81E-BBAEA97A39ED}" type="sibTrans" cxnId="{32AA6474-197E-4C17-BE8C-5BDFE700F72B}">
      <dgm:prSet phldrT="4" phldr="0"/>
      <dgm:spPr/>
      <dgm:t>
        <a:bodyPr/>
        <a:lstStyle/>
        <a:p>
          <a:r>
            <a:rPr lang="en-US"/>
            <a:t>4</a:t>
          </a:r>
        </a:p>
      </dgm:t>
    </dgm:pt>
    <dgm:pt modelId="{345FCD75-4A3B-4A61-9E61-FE938C17315D}">
      <dgm:prSet/>
      <dgm:spPr/>
      <dgm:t>
        <a:bodyPr/>
        <a:lstStyle/>
        <a:p>
          <a:r>
            <a:rPr lang="en-GB"/>
            <a:t>Power BI gateway</a:t>
          </a:r>
          <a:endParaRPr lang="en-US"/>
        </a:p>
      </dgm:t>
    </dgm:pt>
    <dgm:pt modelId="{3217D4C9-6164-42AE-9FE9-054EFCCC039D}" type="parTrans" cxnId="{059EE8D2-AD05-4EE2-87FA-503322743733}">
      <dgm:prSet/>
      <dgm:spPr/>
      <dgm:t>
        <a:bodyPr/>
        <a:lstStyle/>
        <a:p>
          <a:endParaRPr lang="en-US"/>
        </a:p>
      </dgm:t>
    </dgm:pt>
    <dgm:pt modelId="{9FAF2891-D835-4856-8899-84C6D005D147}" type="sibTrans" cxnId="{059EE8D2-AD05-4EE2-87FA-503322743733}">
      <dgm:prSet phldrT="5" phldr="0"/>
      <dgm:spPr/>
      <dgm:t>
        <a:bodyPr/>
        <a:lstStyle/>
        <a:p>
          <a:r>
            <a:rPr lang="en-US"/>
            <a:t>5</a:t>
          </a:r>
        </a:p>
      </dgm:t>
    </dgm:pt>
    <dgm:pt modelId="{7429CCE2-2EAA-48CA-B250-E692516ECA6B}">
      <dgm:prSet/>
      <dgm:spPr/>
      <dgm:t>
        <a:bodyPr/>
        <a:lstStyle/>
        <a:p>
          <a:r>
            <a:rPr lang="en-GB"/>
            <a:t>Power BI embedded</a:t>
          </a:r>
          <a:endParaRPr lang="en-US"/>
        </a:p>
      </dgm:t>
    </dgm:pt>
    <dgm:pt modelId="{5EB5CCC0-44FE-490F-9C81-BEAD43995911}" type="parTrans" cxnId="{2CD172BB-2CEE-4EF3-A608-010AC27FC747}">
      <dgm:prSet/>
      <dgm:spPr/>
      <dgm:t>
        <a:bodyPr/>
        <a:lstStyle/>
        <a:p>
          <a:endParaRPr lang="en-US"/>
        </a:p>
      </dgm:t>
    </dgm:pt>
    <dgm:pt modelId="{DA334F3D-1E4B-4A02-8543-5F89DA7D8FCB}" type="sibTrans" cxnId="{2CD172BB-2CEE-4EF3-A608-010AC27FC747}">
      <dgm:prSet phldrT="6" phldr="0"/>
      <dgm:spPr/>
      <dgm:t>
        <a:bodyPr/>
        <a:lstStyle/>
        <a:p>
          <a:r>
            <a:rPr lang="en-US"/>
            <a:t>6</a:t>
          </a:r>
        </a:p>
      </dgm:t>
    </dgm:pt>
    <dgm:pt modelId="{BCCBF743-1645-4D48-88FA-4BAED8249122}">
      <dgm:prSet/>
      <dgm:spPr/>
      <dgm:t>
        <a:bodyPr/>
        <a:lstStyle/>
        <a:p>
          <a:r>
            <a:rPr lang="en-GB"/>
            <a:t>Power BI report server</a:t>
          </a:r>
          <a:endParaRPr lang="en-US"/>
        </a:p>
      </dgm:t>
    </dgm:pt>
    <dgm:pt modelId="{6B81A96F-E298-4026-AF7E-5AD6D134ACFC}" type="parTrans" cxnId="{933C7585-A63C-4BE0-A6B7-81F49A970778}">
      <dgm:prSet/>
      <dgm:spPr/>
      <dgm:t>
        <a:bodyPr/>
        <a:lstStyle/>
        <a:p>
          <a:endParaRPr lang="en-US"/>
        </a:p>
      </dgm:t>
    </dgm:pt>
    <dgm:pt modelId="{D3B0AC43-391F-4CA2-BD92-BCB1F215887A}" type="sibTrans" cxnId="{933C7585-A63C-4BE0-A6B7-81F49A970778}">
      <dgm:prSet phldrT="7" phldr="0"/>
      <dgm:spPr/>
      <dgm:t>
        <a:bodyPr/>
        <a:lstStyle/>
        <a:p>
          <a:r>
            <a:rPr lang="en-US"/>
            <a:t>7</a:t>
          </a:r>
        </a:p>
      </dgm:t>
    </dgm:pt>
    <dgm:pt modelId="{3EAFCC3B-F975-418D-B046-F7DC8FA43A5D}" type="pres">
      <dgm:prSet presAssocID="{2C7C9AC4-799B-44F5-992F-025C2EFE363A}" presName="Name0" presStyleCnt="0">
        <dgm:presLayoutVars>
          <dgm:animLvl val="lvl"/>
          <dgm:resizeHandles val="exact"/>
        </dgm:presLayoutVars>
      </dgm:prSet>
      <dgm:spPr/>
    </dgm:pt>
    <dgm:pt modelId="{ED657FA1-0ADD-4B3B-8CD6-07DA9A357A9A}" type="pres">
      <dgm:prSet presAssocID="{CB5A15C8-17E5-41B3-B520-0798EEFBF49B}" presName="compositeNode" presStyleCnt="0">
        <dgm:presLayoutVars>
          <dgm:bulletEnabled val="1"/>
        </dgm:presLayoutVars>
      </dgm:prSet>
      <dgm:spPr/>
    </dgm:pt>
    <dgm:pt modelId="{1067113C-1C62-4AD0-BA63-23898A3E053A}" type="pres">
      <dgm:prSet presAssocID="{CB5A15C8-17E5-41B3-B520-0798EEFBF49B}" presName="bgRect" presStyleLbl="bgAccFollowNode1" presStyleIdx="0" presStyleCnt="7"/>
      <dgm:spPr/>
    </dgm:pt>
    <dgm:pt modelId="{EBE91B1E-3517-40B7-87F0-175B45BCA476}" type="pres">
      <dgm:prSet presAssocID="{74E8A0A3-9A9D-4E9B-AA85-A411DC5D646A}" presName="sibTransNodeCircle" presStyleLbl="alignNode1" presStyleIdx="0" presStyleCnt="14">
        <dgm:presLayoutVars>
          <dgm:chMax val="0"/>
          <dgm:bulletEnabled/>
        </dgm:presLayoutVars>
      </dgm:prSet>
      <dgm:spPr/>
    </dgm:pt>
    <dgm:pt modelId="{D951FDEE-CDCF-4761-AD21-693A562558E9}" type="pres">
      <dgm:prSet presAssocID="{CB5A15C8-17E5-41B3-B520-0798EEFBF49B}" presName="bottomLine" presStyleLbl="alignNode1" presStyleIdx="1" presStyleCnt="14">
        <dgm:presLayoutVars/>
      </dgm:prSet>
      <dgm:spPr/>
    </dgm:pt>
    <dgm:pt modelId="{D1A6D1A0-1FC1-48CF-B1BF-B89F93FEDF74}" type="pres">
      <dgm:prSet presAssocID="{CB5A15C8-17E5-41B3-B520-0798EEFBF49B}" presName="nodeText" presStyleLbl="bgAccFollowNode1" presStyleIdx="0" presStyleCnt="7">
        <dgm:presLayoutVars>
          <dgm:bulletEnabled val="1"/>
        </dgm:presLayoutVars>
      </dgm:prSet>
      <dgm:spPr/>
    </dgm:pt>
    <dgm:pt modelId="{A369B0F6-89D0-4EEF-B216-97557FFF5207}" type="pres">
      <dgm:prSet presAssocID="{74E8A0A3-9A9D-4E9B-AA85-A411DC5D646A}" presName="sibTrans" presStyleCnt="0"/>
      <dgm:spPr/>
    </dgm:pt>
    <dgm:pt modelId="{575602FF-7A85-4827-BA37-99154A068294}" type="pres">
      <dgm:prSet presAssocID="{5585BD44-1920-4E50-866E-31415560413F}" presName="compositeNode" presStyleCnt="0">
        <dgm:presLayoutVars>
          <dgm:bulletEnabled val="1"/>
        </dgm:presLayoutVars>
      </dgm:prSet>
      <dgm:spPr/>
    </dgm:pt>
    <dgm:pt modelId="{9973F697-FA7A-47CF-8CF7-009218515F7A}" type="pres">
      <dgm:prSet presAssocID="{5585BD44-1920-4E50-866E-31415560413F}" presName="bgRect" presStyleLbl="bgAccFollowNode1" presStyleIdx="1" presStyleCnt="7"/>
      <dgm:spPr/>
    </dgm:pt>
    <dgm:pt modelId="{6761290F-BA48-40BF-B47A-58B4D7AA2276}" type="pres">
      <dgm:prSet presAssocID="{42E53DD6-76C9-4A0F-91E3-D281E10D5E9A}" presName="sibTransNodeCircle" presStyleLbl="alignNode1" presStyleIdx="2" presStyleCnt="14">
        <dgm:presLayoutVars>
          <dgm:chMax val="0"/>
          <dgm:bulletEnabled/>
        </dgm:presLayoutVars>
      </dgm:prSet>
      <dgm:spPr/>
    </dgm:pt>
    <dgm:pt modelId="{B2C97323-4526-40F2-ADAE-DA274BF1808F}" type="pres">
      <dgm:prSet presAssocID="{5585BD44-1920-4E50-866E-31415560413F}" presName="bottomLine" presStyleLbl="alignNode1" presStyleIdx="3" presStyleCnt="14">
        <dgm:presLayoutVars/>
      </dgm:prSet>
      <dgm:spPr/>
    </dgm:pt>
    <dgm:pt modelId="{D6E19116-3239-47F5-83E8-8682D7E547D3}" type="pres">
      <dgm:prSet presAssocID="{5585BD44-1920-4E50-866E-31415560413F}" presName="nodeText" presStyleLbl="bgAccFollowNode1" presStyleIdx="1" presStyleCnt="7">
        <dgm:presLayoutVars>
          <dgm:bulletEnabled val="1"/>
        </dgm:presLayoutVars>
      </dgm:prSet>
      <dgm:spPr/>
    </dgm:pt>
    <dgm:pt modelId="{78AC0297-2C7D-4C05-AF7C-3E04F102E3E1}" type="pres">
      <dgm:prSet presAssocID="{42E53DD6-76C9-4A0F-91E3-D281E10D5E9A}" presName="sibTrans" presStyleCnt="0"/>
      <dgm:spPr/>
    </dgm:pt>
    <dgm:pt modelId="{D1689E1A-AAC8-4E6C-A7ED-181EFF1C0069}" type="pres">
      <dgm:prSet presAssocID="{59ADFF4C-C7F5-48FC-B4E7-7DDFF2170933}" presName="compositeNode" presStyleCnt="0">
        <dgm:presLayoutVars>
          <dgm:bulletEnabled val="1"/>
        </dgm:presLayoutVars>
      </dgm:prSet>
      <dgm:spPr/>
    </dgm:pt>
    <dgm:pt modelId="{D36466A4-A2B1-464D-B463-09E74E830B94}" type="pres">
      <dgm:prSet presAssocID="{59ADFF4C-C7F5-48FC-B4E7-7DDFF2170933}" presName="bgRect" presStyleLbl="bgAccFollowNode1" presStyleIdx="2" presStyleCnt="7"/>
      <dgm:spPr/>
    </dgm:pt>
    <dgm:pt modelId="{F0AD38DD-1318-4582-94FE-37F40326DB7A}" type="pres">
      <dgm:prSet presAssocID="{CA69A71B-CDCF-4E0C-9992-EB83D979B1B3}" presName="sibTransNodeCircle" presStyleLbl="alignNode1" presStyleIdx="4" presStyleCnt="14">
        <dgm:presLayoutVars>
          <dgm:chMax val="0"/>
          <dgm:bulletEnabled/>
        </dgm:presLayoutVars>
      </dgm:prSet>
      <dgm:spPr/>
    </dgm:pt>
    <dgm:pt modelId="{EFAD83ED-4843-4497-A2F9-D12570BC7D62}" type="pres">
      <dgm:prSet presAssocID="{59ADFF4C-C7F5-48FC-B4E7-7DDFF2170933}" presName="bottomLine" presStyleLbl="alignNode1" presStyleIdx="5" presStyleCnt="14">
        <dgm:presLayoutVars/>
      </dgm:prSet>
      <dgm:spPr/>
    </dgm:pt>
    <dgm:pt modelId="{90ABB5A9-F657-4406-8542-F5CED0537834}" type="pres">
      <dgm:prSet presAssocID="{59ADFF4C-C7F5-48FC-B4E7-7DDFF2170933}" presName="nodeText" presStyleLbl="bgAccFollowNode1" presStyleIdx="2" presStyleCnt="7">
        <dgm:presLayoutVars>
          <dgm:bulletEnabled val="1"/>
        </dgm:presLayoutVars>
      </dgm:prSet>
      <dgm:spPr/>
    </dgm:pt>
    <dgm:pt modelId="{D4A186EE-DDEB-4E74-9C94-0DC0CC388DE1}" type="pres">
      <dgm:prSet presAssocID="{CA69A71B-CDCF-4E0C-9992-EB83D979B1B3}" presName="sibTrans" presStyleCnt="0"/>
      <dgm:spPr/>
    </dgm:pt>
    <dgm:pt modelId="{B9D5C844-EFEC-42F1-80F1-790DEF8BF4A0}" type="pres">
      <dgm:prSet presAssocID="{7F50160D-5E07-4BAC-BC48-44030124CFD6}" presName="compositeNode" presStyleCnt="0">
        <dgm:presLayoutVars>
          <dgm:bulletEnabled val="1"/>
        </dgm:presLayoutVars>
      </dgm:prSet>
      <dgm:spPr/>
    </dgm:pt>
    <dgm:pt modelId="{3D9AB3C9-9FA3-48F0-B7E7-57076C4B5D70}" type="pres">
      <dgm:prSet presAssocID="{7F50160D-5E07-4BAC-BC48-44030124CFD6}" presName="bgRect" presStyleLbl="bgAccFollowNode1" presStyleIdx="3" presStyleCnt="7"/>
      <dgm:spPr/>
    </dgm:pt>
    <dgm:pt modelId="{732C803F-0954-4BD3-8FFE-8AD6E215A8F2}" type="pres">
      <dgm:prSet presAssocID="{9A8D0D8B-FFAD-4672-A81E-BBAEA97A39ED}" presName="sibTransNodeCircle" presStyleLbl="alignNode1" presStyleIdx="6" presStyleCnt="14">
        <dgm:presLayoutVars>
          <dgm:chMax val="0"/>
          <dgm:bulletEnabled/>
        </dgm:presLayoutVars>
      </dgm:prSet>
      <dgm:spPr/>
    </dgm:pt>
    <dgm:pt modelId="{786E62DE-986F-487A-AC7C-2B80646487E0}" type="pres">
      <dgm:prSet presAssocID="{7F50160D-5E07-4BAC-BC48-44030124CFD6}" presName="bottomLine" presStyleLbl="alignNode1" presStyleIdx="7" presStyleCnt="14">
        <dgm:presLayoutVars/>
      </dgm:prSet>
      <dgm:spPr/>
    </dgm:pt>
    <dgm:pt modelId="{B02C0313-FDDD-4963-8F75-E3FCB3518644}" type="pres">
      <dgm:prSet presAssocID="{7F50160D-5E07-4BAC-BC48-44030124CFD6}" presName="nodeText" presStyleLbl="bgAccFollowNode1" presStyleIdx="3" presStyleCnt="7">
        <dgm:presLayoutVars>
          <dgm:bulletEnabled val="1"/>
        </dgm:presLayoutVars>
      </dgm:prSet>
      <dgm:spPr/>
    </dgm:pt>
    <dgm:pt modelId="{96BE35CC-188D-434D-8B0E-7587B284AE89}" type="pres">
      <dgm:prSet presAssocID="{9A8D0D8B-FFAD-4672-A81E-BBAEA97A39ED}" presName="sibTrans" presStyleCnt="0"/>
      <dgm:spPr/>
    </dgm:pt>
    <dgm:pt modelId="{8137538B-D121-4208-8A05-5547C990DE23}" type="pres">
      <dgm:prSet presAssocID="{345FCD75-4A3B-4A61-9E61-FE938C17315D}" presName="compositeNode" presStyleCnt="0">
        <dgm:presLayoutVars>
          <dgm:bulletEnabled val="1"/>
        </dgm:presLayoutVars>
      </dgm:prSet>
      <dgm:spPr/>
    </dgm:pt>
    <dgm:pt modelId="{89C40FD7-32E0-4B9F-A0DF-4DDF436A1E60}" type="pres">
      <dgm:prSet presAssocID="{345FCD75-4A3B-4A61-9E61-FE938C17315D}" presName="bgRect" presStyleLbl="bgAccFollowNode1" presStyleIdx="4" presStyleCnt="7"/>
      <dgm:spPr/>
    </dgm:pt>
    <dgm:pt modelId="{2A45CE56-541D-4AB3-A837-416D77A17F4D}" type="pres">
      <dgm:prSet presAssocID="{9FAF2891-D835-4856-8899-84C6D005D147}" presName="sibTransNodeCircle" presStyleLbl="alignNode1" presStyleIdx="8" presStyleCnt="14">
        <dgm:presLayoutVars>
          <dgm:chMax val="0"/>
          <dgm:bulletEnabled/>
        </dgm:presLayoutVars>
      </dgm:prSet>
      <dgm:spPr/>
    </dgm:pt>
    <dgm:pt modelId="{BE850060-A691-41CB-85FA-8BB956040538}" type="pres">
      <dgm:prSet presAssocID="{345FCD75-4A3B-4A61-9E61-FE938C17315D}" presName="bottomLine" presStyleLbl="alignNode1" presStyleIdx="9" presStyleCnt="14">
        <dgm:presLayoutVars/>
      </dgm:prSet>
      <dgm:spPr/>
    </dgm:pt>
    <dgm:pt modelId="{6C639226-8BE6-46CE-A4DB-2F47E6857CAE}" type="pres">
      <dgm:prSet presAssocID="{345FCD75-4A3B-4A61-9E61-FE938C17315D}" presName="nodeText" presStyleLbl="bgAccFollowNode1" presStyleIdx="4" presStyleCnt="7">
        <dgm:presLayoutVars>
          <dgm:bulletEnabled val="1"/>
        </dgm:presLayoutVars>
      </dgm:prSet>
      <dgm:spPr/>
    </dgm:pt>
    <dgm:pt modelId="{29E53DF8-0E2C-4724-AF63-2271443D166F}" type="pres">
      <dgm:prSet presAssocID="{9FAF2891-D835-4856-8899-84C6D005D147}" presName="sibTrans" presStyleCnt="0"/>
      <dgm:spPr/>
    </dgm:pt>
    <dgm:pt modelId="{733C5D22-379A-4883-A239-435FD4AE126C}" type="pres">
      <dgm:prSet presAssocID="{7429CCE2-2EAA-48CA-B250-E692516ECA6B}" presName="compositeNode" presStyleCnt="0">
        <dgm:presLayoutVars>
          <dgm:bulletEnabled val="1"/>
        </dgm:presLayoutVars>
      </dgm:prSet>
      <dgm:spPr/>
    </dgm:pt>
    <dgm:pt modelId="{A2191863-0977-4609-9260-35B0907556A2}" type="pres">
      <dgm:prSet presAssocID="{7429CCE2-2EAA-48CA-B250-E692516ECA6B}" presName="bgRect" presStyleLbl="bgAccFollowNode1" presStyleIdx="5" presStyleCnt="7"/>
      <dgm:spPr/>
    </dgm:pt>
    <dgm:pt modelId="{9281EF74-49E8-4E8C-A3BD-C96344B912E0}" type="pres">
      <dgm:prSet presAssocID="{DA334F3D-1E4B-4A02-8543-5F89DA7D8FCB}" presName="sibTransNodeCircle" presStyleLbl="alignNode1" presStyleIdx="10" presStyleCnt="14">
        <dgm:presLayoutVars>
          <dgm:chMax val="0"/>
          <dgm:bulletEnabled/>
        </dgm:presLayoutVars>
      </dgm:prSet>
      <dgm:spPr/>
    </dgm:pt>
    <dgm:pt modelId="{4FC5BC47-157C-4BD3-A23C-E0532504FBF7}" type="pres">
      <dgm:prSet presAssocID="{7429CCE2-2EAA-48CA-B250-E692516ECA6B}" presName="bottomLine" presStyleLbl="alignNode1" presStyleIdx="11" presStyleCnt="14">
        <dgm:presLayoutVars/>
      </dgm:prSet>
      <dgm:spPr/>
    </dgm:pt>
    <dgm:pt modelId="{EF018AC2-407D-4FE0-991C-72B65DAB2723}" type="pres">
      <dgm:prSet presAssocID="{7429CCE2-2EAA-48CA-B250-E692516ECA6B}" presName="nodeText" presStyleLbl="bgAccFollowNode1" presStyleIdx="5" presStyleCnt="7">
        <dgm:presLayoutVars>
          <dgm:bulletEnabled val="1"/>
        </dgm:presLayoutVars>
      </dgm:prSet>
      <dgm:spPr/>
    </dgm:pt>
    <dgm:pt modelId="{A2C425FA-5030-42B1-B161-8618E459EEDA}" type="pres">
      <dgm:prSet presAssocID="{DA334F3D-1E4B-4A02-8543-5F89DA7D8FCB}" presName="sibTrans" presStyleCnt="0"/>
      <dgm:spPr/>
    </dgm:pt>
    <dgm:pt modelId="{5D38C14F-916E-4A08-91B5-AA8B883A095D}" type="pres">
      <dgm:prSet presAssocID="{BCCBF743-1645-4D48-88FA-4BAED8249122}" presName="compositeNode" presStyleCnt="0">
        <dgm:presLayoutVars>
          <dgm:bulletEnabled val="1"/>
        </dgm:presLayoutVars>
      </dgm:prSet>
      <dgm:spPr/>
    </dgm:pt>
    <dgm:pt modelId="{1275C52D-DCDE-4388-8427-F8B90EA2B3BC}" type="pres">
      <dgm:prSet presAssocID="{BCCBF743-1645-4D48-88FA-4BAED8249122}" presName="bgRect" presStyleLbl="bgAccFollowNode1" presStyleIdx="6" presStyleCnt="7"/>
      <dgm:spPr/>
    </dgm:pt>
    <dgm:pt modelId="{5C79CC9B-2AEB-4308-A5B4-A2C21A625B99}" type="pres">
      <dgm:prSet presAssocID="{D3B0AC43-391F-4CA2-BD92-BCB1F215887A}" presName="sibTransNodeCircle" presStyleLbl="alignNode1" presStyleIdx="12" presStyleCnt="14">
        <dgm:presLayoutVars>
          <dgm:chMax val="0"/>
          <dgm:bulletEnabled/>
        </dgm:presLayoutVars>
      </dgm:prSet>
      <dgm:spPr/>
    </dgm:pt>
    <dgm:pt modelId="{493BA809-F21E-40AB-B9DF-F6A055C0E555}" type="pres">
      <dgm:prSet presAssocID="{BCCBF743-1645-4D48-88FA-4BAED8249122}" presName="bottomLine" presStyleLbl="alignNode1" presStyleIdx="13" presStyleCnt="14">
        <dgm:presLayoutVars/>
      </dgm:prSet>
      <dgm:spPr/>
    </dgm:pt>
    <dgm:pt modelId="{042B1E12-8E8E-4EBB-93C9-6DFDA67E300D}" type="pres">
      <dgm:prSet presAssocID="{BCCBF743-1645-4D48-88FA-4BAED8249122}" presName="nodeText" presStyleLbl="bgAccFollowNode1" presStyleIdx="6" presStyleCnt="7">
        <dgm:presLayoutVars>
          <dgm:bulletEnabled val="1"/>
        </dgm:presLayoutVars>
      </dgm:prSet>
      <dgm:spPr/>
    </dgm:pt>
  </dgm:ptLst>
  <dgm:cxnLst>
    <dgm:cxn modelId="{ADB5F600-CD45-4BB8-90AA-0309797BD0E6}" type="presOf" srcId="{DA334F3D-1E4B-4A02-8543-5F89DA7D8FCB}" destId="{9281EF74-49E8-4E8C-A3BD-C96344B912E0}" srcOrd="0" destOrd="0" presId="urn:microsoft.com/office/officeart/2016/7/layout/BasicLinearProcessNumbered"/>
    <dgm:cxn modelId="{824F7403-0A81-435A-9BCB-C994A6830ED3}" type="presOf" srcId="{BCCBF743-1645-4D48-88FA-4BAED8249122}" destId="{042B1E12-8E8E-4EBB-93C9-6DFDA67E300D}" srcOrd="1" destOrd="0" presId="urn:microsoft.com/office/officeart/2016/7/layout/BasicLinearProcessNumbered"/>
    <dgm:cxn modelId="{76F3CD0B-2288-4634-8905-036612FB5B8D}" srcId="{2C7C9AC4-799B-44F5-992F-025C2EFE363A}" destId="{CB5A15C8-17E5-41B3-B520-0798EEFBF49B}" srcOrd="0" destOrd="0" parTransId="{CA9F5608-4395-4B10-AF4E-8A228B89091D}" sibTransId="{74E8A0A3-9A9D-4E9B-AA85-A411DC5D646A}"/>
    <dgm:cxn modelId="{DA067012-0E17-49FB-9F4D-FF776B83DE16}" type="presOf" srcId="{CA69A71B-CDCF-4E0C-9992-EB83D979B1B3}" destId="{F0AD38DD-1318-4582-94FE-37F40326DB7A}" srcOrd="0" destOrd="0" presId="urn:microsoft.com/office/officeart/2016/7/layout/BasicLinearProcessNumbered"/>
    <dgm:cxn modelId="{EB61021E-BB06-47D8-9CE7-754491AF4DEC}" type="presOf" srcId="{D3B0AC43-391F-4CA2-BD92-BCB1F215887A}" destId="{5C79CC9B-2AEB-4308-A5B4-A2C21A625B99}" srcOrd="0" destOrd="0" presId="urn:microsoft.com/office/officeart/2016/7/layout/BasicLinearProcessNumbered"/>
    <dgm:cxn modelId="{87BCCF28-450B-4729-8CDB-2A182F9DDABD}" type="presOf" srcId="{7F50160D-5E07-4BAC-BC48-44030124CFD6}" destId="{3D9AB3C9-9FA3-48F0-B7E7-57076C4B5D70}" srcOrd="0" destOrd="0" presId="urn:microsoft.com/office/officeart/2016/7/layout/BasicLinearProcessNumbered"/>
    <dgm:cxn modelId="{CF001D38-1AC4-4944-A16D-FBC9499AC900}" type="presOf" srcId="{2C7C9AC4-799B-44F5-992F-025C2EFE363A}" destId="{3EAFCC3B-F975-418D-B046-F7DC8FA43A5D}" srcOrd="0" destOrd="0" presId="urn:microsoft.com/office/officeart/2016/7/layout/BasicLinearProcessNumbered"/>
    <dgm:cxn modelId="{E7EBCA4D-3566-4B1F-A10B-8DD57089A414}" type="presOf" srcId="{BCCBF743-1645-4D48-88FA-4BAED8249122}" destId="{1275C52D-DCDE-4388-8427-F8B90EA2B3BC}" srcOrd="0" destOrd="0" presId="urn:microsoft.com/office/officeart/2016/7/layout/BasicLinearProcessNumbered"/>
    <dgm:cxn modelId="{32AA6474-197E-4C17-BE8C-5BDFE700F72B}" srcId="{2C7C9AC4-799B-44F5-992F-025C2EFE363A}" destId="{7F50160D-5E07-4BAC-BC48-44030124CFD6}" srcOrd="3" destOrd="0" parTransId="{67F47FC1-5B69-4C99-B810-D5B34EB97DA5}" sibTransId="{9A8D0D8B-FFAD-4672-A81E-BBAEA97A39ED}"/>
    <dgm:cxn modelId="{51565184-50C1-4E55-A622-FC220A019EFC}" type="presOf" srcId="{74E8A0A3-9A9D-4E9B-AA85-A411DC5D646A}" destId="{EBE91B1E-3517-40B7-87F0-175B45BCA476}" srcOrd="0" destOrd="0" presId="urn:microsoft.com/office/officeart/2016/7/layout/BasicLinearProcessNumbered"/>
    <dgm:cxn modelId="{933C7585-A63C-4BE0-A6B7-81F49A970778}" srcId="{2C7C9AC4-799B-44F5-992F-025C2EFE363A}" destId="{BCCBF743-1645-4D48-88FA-4BAED8249122}" srcOrd="6" destOrd="0" parTransId="{6B81A96F-E298-4026-AF7E-5AD6D134ACFC}" sibTransId="{D3B0AC43-391F-4CA2-BD92-BCB1F215887A}"/>
    <dgm:cxn modelId="{BE3B3086-8787-49E5-B41C-CC97F8A373D8}" type="presOf" srcId="{CB5A15C8-17E5-41B3-B520-0798EEFBF49B}" destId="{D1A6D1A0-1FC1-48CF-B1BF-B89F93FEDF74}" srcOrd="1" destOrd="0" presId="urn:microsoft.com/office/officeart/2016/7/layout/BasicLinearProcessNumbered"/>
    <dgm:cxn modelId="{07FEFC8E-6D96-471F-BB40-575F24D1ACDB}" type="presOf" srcId="{7429CCE2-2EAA-48CA-B250-E692516ECA6B}" destId="{A2191863-0977-4609-9260-35B0907556A2}" srcOrd="0" destOrd="0" presId="urn:microsoft.com/office/officeart/2016/7/layout/BasicLinearProcessNumbered"/>
    <dgm:cxn modelId="{1201A292-1E18-4520-9843-008F81EEDC50}" type="presOf" srcId="{9A8D0D8B-FFAD-4672-A81E-BBAEA97A39ED}" destId="{732C803F-0954-4BD3-8FFE-8AD6E215A8F2}" srcOrd="0" destOrd="0" presId="urn:microsoft.com/office/officeart/2016/7/layout/BasicLinearProcessNumbered"/>
    <dgm:cxn modelId="{7259AB92-AB27-4063-AF70-C85AC5C30790}" type="presOf" srcId="{7F50160D-5E07-4BAC-BC48-44030124CFD6}" destId="{B02C0313-FDDD-4963-8F75-E3FCB3518644}" srcOrd="1" destOrd="0" presId="urn:microsoft.com/office/officeart/2016/7/layout/BasicLinearProcessNumbered"/>
    <dgm:cxn modelId="{A2102D9D-2D43-4F06-9094-91263268A10A}" srcId="{2C7C9AC4-799B-44F5-992F-025C2EFE363A}" destId="{5585BD44-1920-4E50-866E-31415560413F}" srcOrd="1" destOrd="0" parTransId="{6212D3E2-25C1-471A-A880-31F8C2E991B8}" sibTransId="{42E53DD6-76C9-4A0F-91E3-D281E10D5E9A}"/>
    <dgm:cxn modelId="{D611DF9E-9C78-465B-B961-8A19D3079A64}" type="presOf" srcId="{5585BD44-1920-4E50-866E-31415560413F}" destId="{D6E19116-3239-47F5-83E8-8682D7E547D3}" srcOrd="1" destOrd="0" presId="urn:microsoft.com/office/officeart/2016/7/layout/BasicLinearProcessNumbered"/>
    <dgm:cxn modelId="{95FA289F-40E0-4AE9-B3C6-DB48EAACB707}" type="presOf" srcId="{59ADFF4C-C7F5-48FC-B4E7-7DDFF2170933}" destId="{D36466A4-A2B1-464D-B463-09E74E830B94}" srcOrd="0" destOrd="0" presId="urn:microsoft.com/office/officeart/2016/7/layout/BasicLinearProcessNumbered"/>
    <dgm:cxn modelId="{C0DB44A8-423B-45CB-9978-0510DE12E996}" type="presOf" srcId="{345FCD75-4A3B-4A61-9E61-FE938C17315D}" destId="{6C639226-8BE6-46CE-A4DB-2F47E6857CAE}" srcOrd="1" destOrd="0" presId="urn:microsoft.com/office/officeart/2016/7/layout/BasicLinearProcessNumbered"/>
    <dgm:cxn modelId="{208C20AB-B2C5-4DF2-8D32-9556F936A604}" type="presOf" srcId="{42E53DD6-76C9-4A0F-91E3-D281E10D5E9A}" destId="{6761290F-BA48-40BF-B47A-58B4D7AA2276}" srcOrd="0" destOrd="0" presId="urn:microsoft.com/office/officeart/2016/7/layout/BasicLinearProcessNumbered"/>
    <dgm:cxn modelId="{DCDEE7AB-6E01-4163-89FB-0F013BE1B016}" type="presOf" srcId="{7429CCE2-2EAA-48CA-B250-E692516ECA6B}" destId="{EF018AC2-407D-4FE0-991C-72B65DAB2723}" srcOrd="1" destOrd="0" presId="urn:microsoft.com/office/officeart/2016/7/layout/BasicLinearProcessNumbered"/>
    <dgm:cxn modelId="{4C3FA6B2-8678-4BBF-B869-DAD9CB04D4B9}" srcId="{2C7C9AC4-799B-44F5-992F-025C2EFE363A}" destId="{59ADFF4C-C7F5-48FC-B4E7-7DDFF2170933}" srcOrd="2" destOrd="0" parTransId="{42C58BB1-9519-4FF9-881D-14D545C48AED}" sibTransId="{CA69A71B-CDCF-4E0C-9992-EB83D979B1B3}"/>
    <dgm:cxn modelId="{2CD172BB-2CEE-4EF3-A608-010AC27FC747}" srcId="{2C7C9AC4-799B-44F5-992F-025C2EFE363A}" destId="{7429CCE2-2EAA-48CA-B250-E692516ECA6B}" srcOrd="5" destOrd="0" parTransId="{5EB5CCC0-44FE-490F-9C81-BEAD43995911}" sibTransId="{DA334F3D-1E4B-4A02-8543-5F89DA7D8FCB}"/>
    <dgm:cxn modelId="{1B7783C0-BC6F-4F55-B700-E17008DF5B5D}" type="presOf" srcId="{345FCD75-4A3B-4A61-9E61-FE938C17315D}" destId="{89C40FD7-32E0-4B9F-A0DF-4DDF436A1E60}" srcOrd="0" destOrd="0" presId="urn:microsoft.com/office/officeart/2016/7/layout/BasicLinearProcessNumbered"/>
    <dgm:cxn modelId="{10E00AD2-A909-46DE-9595-F173FF47F568}" type="presOf" srcId="{59ADFF4C-C7F5-48FC-B4E7-7DDFF2170933}" destId="{90ABB5A9-F657-4406-8542-F5CED0537834}" srcOrd="1" destOrd="0" presId="urn:microsoft.com/office/officeart/2016/7/layout/BasicLinearProcessNumbered"/>
    <dgm:cxn modelId="{059EE8D2-AD05-4EE2-87FA-503322743733}" srcId="{2C7C9AC4-799B-44F5-992F-025C2EFE363A}" destId="{345FCD75-4A3B-4A61-9E61-FE938C17315D}" srcOrd="4" destOrd="0" parTransId="{3217D4C9-6164-42AE-9FE9-054EFCCC039D}" sibTransId="{9FAF2891-D835-4856-8899-84C6D005D147}"/>
    <dgm:cxn modelId="{492B5AE0-1013-440A-B946-D77075AC32AD}" type="presOf" srcId="{9FAF2891-D835-4856-8899-84C6D005D147}" destId="{2A45CE56-541D-4AB3-A837-416D77A17F4D}" srcOrd="0" destOrd="0" presId="urn:microsoft.com/office/officeart/2016/7/layout/BasicLinearProcessNumbered"/>
    <dgm:cxn modelId="{6A7360F0-7092-43A6-951A-7E7612279E3E}" type="presOf" srcId="{5585BD44-1920-4E50-866E-31415560413F}" destId="{9973F697-FA7A-47CF-8CF7-009218515F7A}" srcOrd="0" destOrd="0" presId="urn:microsoft.com/office/officeart/2016/7/layout/BasicLinearProcessNumbered"/>
    <dgm:cxn modelId="{DA4A68F0-E1B8-49AE-B517-D02C7D454B7E}" type="presOf" srcId="{CB5A15C8-17E5-41B3-B520-0798EEFBF49B}" destId="{1067113C-1C62-4AD0-BA63-23898A3E053A}" srcOrd="0" destOrd="0" presId="urn:microsoft.com/office/officeart/2016/7/layout/BasicLinearProcessNumbered"/>
    <dgm:cxn modelId="{B23101AD-DA74-436B-AD13-B0F1B350D4AD}" type="presParOf" srcId="{3EAFCC3B-F975-418D-B046-F7DC8FA43A5D}" destId="{ED657FA1-0ADD-4B3B-8CD6-07DA9A357A9A}" srcOrd="0" destOrd="0" presId="urn:microsoft.com/office/officeart/2016/7/layout/BasicLinearProcessNumbered"/>
    <dgm:cxn modelId="{DAE0E5E1-6150-4909-8A02-2B0A27D7737A}" type="presParOf" srcId="{ED657FA1-0ADD-4B3B-8CD6-07DA9A357A9A}" destId="{1067113C-1C62-4AD0-BA63-23898A3E053A}" srcOrd="0" destOrd="0" presId="urn:microsoft.com/office/officeart/2016/7/layout/BasicLinearProcessNumbered"/>
    <dgm:cxn modelId="{CCFF9672-5D98-43FB-9A15-912B3A9E82A1}" type="presParOf" srcId="{ED657FA1-0ADD-4B3B-8CD6-07DA9A357A9A}" destId="{EBE91B1E-3517-40B7-87F0-175B45BCA476}" srcOrd="1" destOrd="0" presId="urn:microsoft.com/office/officeart/2016/7/layout/BasicLinearProcessNumbered"/>
    <dgm:cxn modelId="{FC8C8A5D-192E-4FE0-907B-EA159290BCE5}" type="presParOf" srcId="{ED657FA1-0ADD-4B3B-8CD6-07DA9A357A9A}" destId="{D951FDEE-CDCF-4761-AD21-693A562558E9}" srcOrd="2" destOrd="0" presId="urn:microsoft.com/office/officeart/2016/7/layout/BasicLinearProcessNumbered"/>
    <dgm:cxn modelId="{0BEE4DF9-8F13-4AD0-95CF-10781F57E673}" type="presParOf" srcId="{ED657FA1-0ADD-4B3B-8CD6-07DA9A357A9A}" destId="{D1A6D1A0-1FC1-48CF-B1BF-B89F93FEDF74}" srcOrd="3" destOrd="0" presId="urn:microsoft.com/office/officeart/2016/7/layout/BasicLinearProcessNumbered"/>
    <dgm:cxn modelId="{7BB81B0F-AB7E-459B-A49C-11EC22D56799}" type="presParOf" srcId="{3EAFCC3B-F975-418D-B046-F7DC8FA43A5D}" destId="{A369B0F6-89D0-4EEF-B216-97557FFF5207}" srcOrd="1" destOrd="0" presId="urn:microsoft.com/office/officeart/2016/7/layout/BasicLinearProcessNumbered"/>
    <dgm:cxn modelId="{67C2AA6E-CCBB-4283-B2C7-5CAF12211B03}" type="presParOf" srcId="{3EAFCC3B-F975-418D-B046-F7DC8FA43A5D}" destId="{575602FF-7A85-4827-BA37-99154A068294}" srcOrd="2" destOrd="0" presId="urn:microsoft.com/office/officeart/2016/7/layout/BasicLinearProcessNumbered"/>
    <dgm:cxn modelId="{AFF6994B-15D9-4F71-A3C5-43AA2D49C3A1}" type="presParOf" srcId="{575602FF-7A85-4827-BA37-99154A068294}" destId="{9973F697-FA7A-47CF-8CF7-009218515F7A}" srcOrd="0" destOrd="0" presId="urn:microsoft.com/office/officeart/2016/7/layout/BasicLinearProcessNumbered"/>
    <dgm:cxn modelId="{93F902D3-9FF2-429F-B828-2F1266C9A576}" type="presParOf" srcId="{575602FF-7A85-4827-BA37-99154A068294}" destId="{6761290F-BA48-40BF-B47A-58B4D7AA2276}" srcOrd="1" destOrd="0" presId="urn:microsoft.com/office/officeart/2016/7/layout/BasicLinearProcessNumbered"/>
    <dgm:cxn modelId="{D84DC907-CD0F-403F-A539-B1DC15821DC5}" type="presParOf" srcId="{575602FF-7A85-4827-BA37-99154A068294}" destId="{B2C97323-4526-40F2-ADAE-DA274BF1808F}" srcOrd="2" destOrd="0" presId="urn:microsoft.com/office/officeart/2016/7/layout/BasicLinearProcessNumbered"/>
    <dgm:cxn modelId="{D623C551-37EE-4C8D-B684-D592CF3B418C}" type="presParOf" srcId="{575602FF-7A85-4827-BA37-99154A068294}" destId="{D6E19116-3239-47F5-83E8-8682D7E547D3}" srcOrd="3" destOrd="0" presId="urn:microsoft.com/office/officeart/2016/7/layout/BasicLinearProcessNumbered"/>
    <dgm:cxn modelId="{56DDA2C1-4248-49C9-B469-E0D9B34D418C}" type="presParOf" srcId="{3EAFCC3B-F975-418D-B046-F7DC8FA43A5D}" destId="{78AC0297-2C7D-4C05-AF7C-3E04F102E3E1}" srcOrd="3" destOrd="0" presId="urn:microsoft.com/office/officeart/2016/7/layout/BasicLinearProcessNumbered"/>
    <dgm:cxn modelId="{53B0D6E0-8054-4C50-80B0-2585D6AFE707}" type="presParOf" srcId="{3EAFCC3B-F975-418D-B046-F7DC8FA43A5D}" destId="{D1689E1A-AAC8-4E6C-A7ED-181EFF1C0069}" srcOrd="4" destOrd="0" presId="urn:microsoft.com/office/officeart/2016/7/layout/BasicLinearProcessNumbered"/>
    <dgm:cxn modelId="{A4640FFE-2620-4BE6-A4D7-F39F24724D35}" type="presParOf" srcId="{D1689E1A-AAC8-4E6C-A7ED-181EFF1C0069}" destId="{D36466A4-A2B1-464D-B463-09E74E830B94}" srcOrd="0" destOrd="0" presId="urn:microsoft.com/office/officeart/2016/7/layout/BasicLinearProcessNumbered"/>
    <dgm:cxn modelId="{DE6DDF00-3832-4EE9-8B50-20B021F3D298}" type="presParOf" srcId="{D1689E1A-AAC8-4E6C-A7ED-181EFF1C0069}" destId="{F0AD38DD-1318-4582-94FE-37F40326DB7A}" srcOrd="1" destOrd="0" presId="urn:microsoft.com/office/officeart/2016/7/layout/BasicLinearProcessNumbered"/>
    <dgm:cxn modelId="{F3A898EA-CEBB-431F-9DC6-3174C7BC3751}" type="presParOf" srcId="{D1689E1A-AAC8-4E6C-A7ED-181EFF1C0069}" destId="{EFAD83ED-4843-4497-A2F9-D12570BC7D62}" srcOrd="2" destOrd="0" presId="urn:microsoft.com/office/officeart/2016/7/layout/BasicLinearProcessNumbered"/>
    <dgm:cxn modelId="{367887B1-C217-44A8-83F8-8BDB1E9704C3}" type="presParOf" srcId="{D1689E1A-AAC8-4E6C-A7ED-181EFF1C0069}" destId="{90ABB5A9-F657-4406-8542-F5CED0537834}" srcOrd="3" destOrd="0" presId="urn:microsoft.com/office/officeart/2016/7/layout/BasicLinearProcessNumbered"/>
    <dgm:cxn modelId="{B9E1DA5D-5CE6-4744-9A42-F77494DF3A09}" type="presParOf" srcId="{3EAFCC3B-F975-418D-B046-F7DC8FA43A5D}" destId="{D4A186EE-DDEB-4E74-9C94-0DC0CC388DE1}" srcOrd="5" destOrd="0" presId="urn:microsoft.com/office/officeart/2016/7/layout/BasicLinearProcessNumbered"/>
    <dgm:cxn modelId="{EEA00645-CD0F-4F62-8E2E-201CF60F2F12}" type="presParOf" srcId="{3EAFCC3B-F975-418D-B046-F7DC8FA43A5D}" destId="{B9D5C844-EFEC-42F1-80F1-790DEF8BF4A0}" srcOrd="6" destOrd="0" presId="urn:microsoft.com/office/officeart/2016/7/layout/BasicLinearProcessNumbered"/>
    <dgm:cxn modelId="{142E6C50-056F-4A05-AAA3-D4D94DE3177C}" type="presParOf" srcId="{B9D5C844-EFEC-42F1-80F1-790DEF8BF4A0}" destId="{3D9AB3C9-9FA3-48F0-B7E7-57076C4B5D70}" srcOrd="0" destOrd="0" presId="urn:microsoft.com/office/officeart/2016/7/layout/BasicLinearProcessNumbered"/>
    <dgm:cxn modelId="{C912321D-7FF0-4E5D-A054-13671E050236}" type="presParOf" srcId="{B9D5C844-EFEC-42F1-80F1-790DEF8BF4A0}" destId="{732C803F-0954-4BD3-8FFE-8AD6E215A8F2}" srcOrd="1" destOrd="0" presId="urn:microsoft.com/office/officeart/2016/7/layout/BasicLinearProcessNumbered"/>
    <dgm:cxn modelId="{817F8ED8-84B4-41B3-B48D-AAA3A2F81AC8}" type="presParOf" srcId="{B9D5C844-EFEC-42F1-80F1-790DEF8BF4A0}" destId="{786E62DE-986F-487A-AC7C-2B80646487E0}" srcOrd="2" destOrd="0" presId="urn:microsoft.com/office/officeart/2016/7/layout/BasicLinearProcessNumbered"/>
    <dgm:cxn modelId="{178D6F1C-DC79-4D71-A1EE-A8E53E59BCF8}" type="presParOf" srcId="{B9D5C844-EFEC-42F1-80F1-790DEF8BF4A0}" destId="{B02C0313-FDDD-4963-8F75-E3FCB3518644}" srcOrd="3" destOrd="0" presId="urn:microsoft.com/office/officeart/2016/7/layout/BasicLinearProcessNumbered"/>
    <dgm:cxn modelId="{59DFE625-3EDD-40C9-A572-AA3A3033F17D}" type="presParOf" srcId="{3EAFCC3B-F975-418D-B046-F7DC8FA43A5D}" destId="{96BE35CC-188D-434D-8B0E-7587B284AE89}" srcOrd="7" destOrd="0" presId="urn:microsoft.com/office/officeart/2016/7/layout/BasicLinearProcessNumbered"/>
    <dgm:cxn modelId="{6F4E8052-BE7D-4771-B57E-90EC9FEB3080}" type="presParOf" srcId="{3EAFCC3B-F975-418D-B046-F7DC8FA43A5D}" destId="{8137538B-D121-4208-8A05-5547C990DE23}" srcOrd="8" destOrd="0" presId="urn:microsoft.com/office/officeart/2016/7/layout/BasicLinearProcessNumbered"/>
    <dgm:cxn modelId="{5CA35885-06F9-42D3-99BD-1E8A9AEF1F03}" type="presParOf" srcId="{8137538B-D121-4208-8A05-5547C990DE23}" destId="{89C40FD7-32E0-4B9F-A0DF-4DDF436A1E60}" srcOrd="0" destOrd="0" presId="urn:microsoft.com/office/officeart/2016/7/layout/BasicLinearProcessNumbered"/>
    <dgm:cxn modelId="{E3EE1331-FEF5-4A23-ABC3-5EC962A2D805}" type="presParOf" srcId="{8137538B-D121-4208-8A05-5547C990DE23}" destId="{2A45CE56-541D-4AB3-A837-416D77A17F4D}" srcOrd="1" destOrd="0" presId="urn:microsoft.com/office/officeart/2016/7/layout/BasicLinearProcessNumbered"/>
    <dgm:cxn modelId="{BAAE451C-324C-4278-9C34-76BB8D9C5CCD}" type="presParOf" srcId="{8137538B-D121-4208-8A05-5547C990DE23}" destId="{BE850060-A691-41CB-85FA-8BB956040538}" srcOrd="2" destOrd="0" presId="urn:microsoft.com/office/officeart/2016/7/layout/BasicLinearProcessNumbered"/>
    <dgm:cxn modelId="{1CA69410-B4A3-4088-8642-FCA21DE469BE}" type="presParOf" srcId="{8137538B-D121-4208-8A05-5547C990DE23}" destId="{6C639226-8BE6-46CE-A4DB-2F47E6857CAE}" srcOrd="3" destOrd="0" presId="urn:microsoft.com/office/officeart/2016/7/layout/BasicLinearProcessNumbered"/>
    <dgm:cxn modelId="{BEE448F0-BF08-411A-9704-C3226363156D}" type="presParOf" srcId="{3EAFCC3B-F975-418D-B046-F7DC8FA43A5D}" destId="{29E53DF8-0E2C-4724-AF63-2271443D166F}" srcOrd="9" destOrd="0" presId="urn:microsoft.com/office/officeart/2016/7/layout/BasicLinearProcessNumbered"/>
    <dgm:cxn modelId="{4C1B45CB-E053-4539-B465-CACE0DF4CBDA}" type="presParOf" srcId="{3EAFCC3B-F975-418D-B046-F7DC8FA43A5D}" destId="{733C5D22-379A-4883-A239-435FD4AE126C}" srcOrd="10" destOrd="0" presId="urn:microsoft.com/office/officeart/2016/7/layout/BasicLinearProcessNumbered"/>
    <dgm:cxn modelId="{5AE6494E-0765-4BED-ADC8-EB3676163A9D}" type="presParOf" srcId="{733C5D22-379A-4883-A239-435FD4AE126C}" destId="{A2191863-0977-4609-9260-35B0907556A2}" srcOrd="0" destOrd="0" presId="urn:microsoft.com/office/officeart/2016/7/layout/BasicLinearProcessNumbered"/>
    <dgm:cxn modelId="{8829C1DD-5CE1-4C54-9758-43830560AEF7}" type="presParOf" srcId="{733C5D22-379A-4883-A239-435FD4AE126C}" destId="{9281EF74-49E8-4E8C-A3BD-C96344B912E0}" srcOrd="1" destOrd="0" presId="urn:microsoft.com/office/officeart/2016/7/layout/BasicLinearProcessNumbered"/>
    <dgm:cxn modelId="{D3CCE3CE-3A11-4256-9CB2-5DE690994202}" type="presParOf" srcId="{733C5D22-379A-4883-A239-435FD4AE126C}" destId="{4FC5BC47-157C-4BD3-A23C-E0532504FBF7}" srcOrd="2" destOrd="0" presId="urn:microsoft.com/office/officeart/2016/7/layout/BasicLinearProcessNumbered"/>
    <dgm:cxn modelId="{0EEAB166-BE71-4F42-9F3A-CEB1D1B63D7D}" type="presParOf" srcId="{733C5D22-379A-4883-A239-435FD4AE126C}" destId="{EF018AC2-407D-4FE0-991C-72B65DAB2723}" srcOrd="3" destOrd="0" presId="urn:microsoft.com/office/officeart/2016/7/layout/BasicLinearProcessNumbered"/>
    <dgm:cxn modelId="{BD4D38AB-AFA9-4C15-ACC7-30DC95EC6DCC}" type="presParOf" srcId="{3EAFCC3B-F975-418D-B046-F7DC8FA43A5D}" destId="{A2C425FA-5030-42B1-B161-8618E459EEDA}" srcOrd="11" destOrd="0" presId="urn:microsoft.com/office/officeart/2016/7/layout/BasicLinearProcessNumbered"/>
    <dgm:cxn modelId="{1580948D-903C-4724-82FD-7E1CDA3BD861}" type="presParOf" srcId="{3EAFCC3B-F975-418D-B046-F7DC8FA43A5D}" destId="{5D38C14F-916E-4A08-91B5-AA8B883A095D}" srcOrd="12" destOrd="0" presId="urn:microsoft.com/office/officeart/2016/7/layout/BasicLinearProcessNumbered"/>
    <dgm:cxn modelId="{46A8A689-0DDF-4E85-BD8F-3531ED222367}" type="presParOf" srcId="{5D38C14F-916E-4A08-91B5-AA8B883A095D}" destId="{1275C52D-DCDE-4388-8427-F8B90EA2B3BC}" srcOrd="0" destOrd="0" presId="urn:microsoft.com/office/officeart/2016/7/layout/BasicLinearProcessNumbered"/>
    <dgm:cxn modelId="{C5B09D9C-0431-43E4-B101-CAE8C4735114}" type="presParOf" srcId="{5D38C14F-916E-4A08-91B5-AA8B883A095D}" destId="{5C79CC9B-2AEB-4308-A5B4-A2C21A625B99}" srcOrd="1" destOrd="0" presId="urn:microsoft.com/office/officeart/2016/7/layout/BasicLinearProcessNumbered"/>
    <dgm:cxn modelId="{0B1D69FC-8243-4589-9533-A3F93D913BEE}" type="presParOf" srcId="{5D38C14F-916E-4A08-91B5-AA8B883A095D}" destId="{493BA809-F21E-40AB-B9DF-F6A055C0E555}" srcOrd="2" destOrd="0" presId="urn:microsoft.com/office/officeart/2016/7/layout/BasicLinearProcessNumbered"/>
    <dgm:cxn modelId="{92FA2EEC-FAFB-4C7F-8831-C585C6654875}" type="presParOf" srcId="{5D38C14F-916E-4A08-91B5-AA8B883A095D}" destId="{042B1E12-8E8E-4EBB-93C9-6DFDA67E300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F5BC4-5645-4DC1-9C06-0F4675DE3D3D}">
      <dsp:nvSpPr>
        <dsp:cNvPr id="0" name=""/>
        <dsp:cNvSpPr/>
      </dsp:nvSpPr>
      <dsp:spPr>
        <a:xfrm>
          <a:off x="282221" y="159118"/>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63438-1637-40D1-9C24-AAB6C707E412}">
      <dsp:nvSpPr>
        <dsp:cNvPr id="0" name=""/>
        <dsp:cNvSpPr/>
      </dsp:nvSpPr>
      <dsp:spPr>
        <a:xfrm>
          <a:off x="570337" y="447234"/>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A889D-9D36-445C-A9E9-6AED18248870}">
      <dsp:nvSpPr>
        <dsp:cNvPr id="0" name=""/>
        <dsp:cNvSpPr/>
      </dsp:nvSpPr>
      <dsp:spPr>
        <a:xfrm>
          <a:off x="1948202"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Available RAM: 1.5 GB or more recommended (1 GB minimum)</a:t>
          </a:r>
          <a:endParaRPr lang="en-US" sz="2400" kern="1200"/>
        </a:p>
      </dsp:txBody>
      <dsp:txXfrm>
        <a:off x="1948202" y="159118"/>
        <a:ext cx="3233964" cy="1371985"/>
      </dsp:txXfrm>
    </dsp:sp>
    <dsp:sp modelId="{ABBCE641-A9CD-4D00-B098-9EA40B52D687}">
      <dsp:nvSpPr>
        <dsp:cNvPr id="0" name=""/>
        <dsp:cNvSpPr/>
      </dsp:nvSpPr>
      <dsp:spPr>
        <a:xfrm>
          <a:off x="5745661" y="159118"/>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F633C-CA1C-447D-AC98-58A8390873C1}">
      <dsp:nvSpPr>
        <dsp:cNvPr id="0" name=""/>
        <dsp:cNvSpPr/>
      </dsp:nvSpPr>
      <dsp:spPr>
        <a:xfrm>
          <a:off x="6033778" y="447234"/>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A9DB4C-93FB-4090-B30A-AF57BBF92741}">
      <dsp:nvSpPr>
        <dsp:cNvPr id="0" name=""/>
        <dsp:cNvSpPr/>
      </dsp:nvSpPr>
      <dsp:spPr>
        <a:xfrm>
          <a:off x="7411643"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CPU 1 GHz or faster x86 – or x64-bit processor</a:t>
          </a:r>
          <a:endParaRPr lang="en-US" sz="2400" kern="1200"/>
        </a:p>
      </dsp:txBody>
      <dsp:txXfrm>
        <a:off x="7411643" y="159118"/>
        <a:ext cx="3233964" cy="1371985"/>
      </dsp:txXfrm>
    </dsp:sp>
    <dsp:sp modelId="{96C42AA2-D73C-4C38-A248-FEDB44738035}">
      <dsp:nvSpPr>
        <dsp:cNvPr id="0" name=""/>
        <dsp:cNvSpPr/>
      </dsp:nvSpPr>
      <dsp:spPr>
        <a:xfrm>
          <a:off x="282221" y="2158301"/>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6E46A-7E43-42BF-97E1-209BD0F00023}">
      <dsp:nvSpPr>
        <dsp:cNvPr id="0" name=""/>
        <dsp:cNvSpPr/>
      </dsp:nvSpPr>
      <dsp:spPr>
        <a:xfrm>
          <a:off x="570337" y="2446418"/>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2E852D-BF6B-4D86-8DB8-72BBA901115C}">
      <dsp:nvSpPr>
        <dsp:cNvPr id="0" name=""/>
        <dsp:cNvSpPr/>
      </dsp:nvSpPr>
      <dsp:spPr>
        <a:xfrm>
          <a:off x="1948202"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Display setting: 1440x900 0r 1600x900</a:t>
          </a:r>
          <a:endParaRPr lang="en-US" sz="2400" kern="1200"/>
        </a:p>
      </dsp:txBody>
      <dsp:txXfrm>
        <a:off x="1948202" y="2158301"/>
        <a:ext cx="3233964" cy="1371985"/>
      </dsp:txXfrm>
    </dsp:sp>
    <dsp:sp modelId="{36C274B2-D134-44E0-A376-B51169FEB180}">
      <dsp:nvSpPr>
        <dsp:cNvPr id="0" name=""/>
        <dsp:cNvSpPr/>
      </dsp:nvSpPr>
      <dsp:spPr>
        <a:xfrm>
          <a:off x="5745661" y="2158301"/>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96BFA-A4EA-4A39-B4CB-43B18930B7B3}">
      <dsp:nvSpPr>
        <dsp:cNvPr id="0" name=""/>
        <dsp:cNvSpPr/>
      </dsp:nvSpPr>
      <dsp:spPr>
        <a:xfrm>
          <a:off x="6033778" y="2446418"/>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D0A564-CC1A-4FB9-B677-8D63C40515FF}">
      <dsp:nvSpPr>
        <dsp:cNvPr id="0" name=""/>
        <dsp:cNvSpPr/>
      </dsp:nvSpPr>
      <dsp:spPr>
        <a:xfrm>
          <a:off x="7411643"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Display setting for text: 100% or less</a:t>
          </a:r>
          <a:endParaRPr lang="en-US" sz="2400" kern="1200"/>
        </a:p>
      </dsp:txBody>
      <dsp:txXfrm>
        <a:off x="7411643" y="2158301"/>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1C171-6F82-487F-81B4-138E9DED8FF5}">
      <dsp:nvSpPr>
        <dsp:cNvPr id="0" name=""/>
        <dsp:cNvSpPr/>
      </dsp:nvSpPr>
      <dsp:spPr>
        <a:xfrm>
          <a:off x="752566" y="483443"/>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9956EA-8B9B-4E50-B18C-F09280A9F983}">
      <dsp:nvSpPr>
        <dsp:cNvPr id="0" name=""/>
        <dsp:cNvSpPr/>
      </dsp:nvSpPr>
      <dsp:spPr>
        <a:xfrm>
          <a:off x="100682" y="1865576"/>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SAP</a:t>
          </a:r>
          <a:endParaRPr lang="en-US" sz="3600" kern="1200"/>
        </a:p>
      </dsp:txBody>
      <dsp:txXfrm>
        <a:off x="100682" y="1865576"/>
        <a:ext cx="2370489" cy="720000"/>
      </dsp:txXfrm>
    </dsp:sp>
    <dsp:sp modelId="{7DD94290-F004-447C-9E28-07A60A36C632}">
      <dsp:nvSpPr>
        <dsp:cNvPr id="0" name=""/>
        <dsp:cNvSpPr/>
      </dsp:nvSpPr>
      <dsp:spPr>
        <a:xfrm>
          <a:off x="3537891" y="483443"/>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EB049-E911-4B97-AE4B-CAB9B4B2FC86}">
      <dsp:nvSpPr>
        <dsp:cNvPr id="0" name=""/>
        <dsp:cNvSpPr/>
      </dsp:nvSpPr>
      <dsp:spPr>
        <a:xfrm>
          <a:off x="2886007" y="1865576"/>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Oracle</a:t>
          </a:r>
          <a:endParaRPr lang="en-US" sz="3600" kern="1200"/>
        </a:p>
      </dsp:txBody>
      <dsp:txXfrm>
        <a:off x="2886007" y="1865576"/>
        <a:ext cx="2370489" cy="720000"/>
      </dsp:txXfrm>
    </dsp:sp>
    <dsp:sp modelId="{20556E88-B626-484C-B5A6-220B89E46D16}">
      <dsp:nvSpPr>
        <dsp:cNvPr id="0" name=""/>
        <dsp:cNvSpPr/>
      </dsp:nvSpPr>
      <dsp:spPr>
        <a:xfrm>
          <a:off x="6323216" y="483443"/>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2CD695-EFE0-49FE-A7CC-2D11413CC892}">
      <dsp:nvSpPr>
        <dsp:cNvPr id="0" name=""/>
        <dsp:cNvSpPr/>
      </dsp:nvSpPr>
      <dsp:spPr>
        <a:xfrm>
          <a:off x="5671332" y="1865576"/>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IBM</a:t>
          </a:r>
          <a:endParaRPr lang="en-US" sz="3600" kern="1200"/>
        </a:p>
      </dsp:txBody>
      <dsp:txXfrm>
        <a:off x="5671332" y="1865576"/>
        <a:ext cx="2370489" cy="720000"/>
      </dsp:txXfrm>
    </dsp:sp>
    <dsp:sp modelId="{B79FC0C3-D6DB-488F-937E-EEB60C8514C3}">
      <dsp:nvSpPr>
        <dsp:cNvPr id="0" name=""/>
        <dsp:cNvSpPr/>
      </dsp:nvSpPr>
      <dsp:spPr>
        <a:xfrm>
          <a:off x="9108541" y="483443"/>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5318F0-CFCA-4F23-863B-EB1A7FEA5EB1}">
      <dsp:nvSpPr>
        <dsp:cNvPr id="0" name=""/>
        <dsp:cNvSpPr/>
      </dsp:nvSpPr>
      <dsp:spPr>
        <a:xfrm>
          <a:off x="8456657" y="1865576"/>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Microsoft</a:t>
          </a:r>
          <a:endParaRPr lang="en-US" sz="3600" kern="1200"/>
        </a:p>
      </dsp:txBody>
      <dsp:txXfrm>
        <a:off x="8456657" y="1865576"/>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8563B-A3CF-4D71-BCB3-0DAB914650D2}">
      <dsp:nvSpPr>
        <dsp:cNvPr id="0" name=""/>
        <dsp:cNvSpPr/>
      </dsp:nvSpPr>
      <dsp:spPr>
        <a:xfrm>
          <a:off x="501059" y="10435"/>
          <a:ext cx="1441125" cy="1441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48BA58-8361-4316-9113-171F2E00D50D}">
      <dsp:nvSpPr>
        <dsp:cNvPr id="0" name=""/>
        <dsp:cNvSpPr/>
      </dsp:nvSpPr>
      <dsp:spPr>
        <a:xfrm>
          <a:off x="808184" y="317560"/>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64405-505F-471D-9914-039C523152B0}">
      <dsp:nvSpPr>
        <dsp:cNvPr id="0" name=""/>
        <dsp:cNvSpPr/>
      </dsp:nvSpPr>
      <dsp:spPr>
        <a:xfrm>
          <a:off x="40371" y="190043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a:t>Datasets</a:t>
          </a:r>
          <a:endParaRPr lang="en-US" sz="3200" kern="1200"/>
        </a:p>
      </dsp:txBody>
      <dsp:txXfrm>
        <a:off x="40371" y="1900435"/>
        <a:ext cx="2362500" cy="720000"/>
      </dsp:txXfrm>
    </dsp:sp>
    <dsp:sp modelId="{17BE68F3-D7A6-43E3-A1B8-58A1C90E6DFE}">
      <dsp:nvSpPr>
        <dsp:cNvPr id="0" name=""/>
        <dsp:cNvSpPr/>
      </dsp:nvSpPr>
      <dsp:spPr>
        <a:xfrm>
          <a:off x="3276996" y="10435"/>
          <a:ext cx="1441125" cy="1441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632C17-7D0B-4456-B651-BE9B277125C3}">
      <dsp:nvSpPr>
        <dsp:cNvPr id="0" name=""/>
        <dsp:cNvSpPr/>
      </dsp:nvSpPr>
      <dsp:spPr>
        <a:xfrm>
          <a:off x="3584121" y="317560"/>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0691C-0806-48DC-B1C4-9079B1439801}">
      <dsp:nvSpPr>
        <dsp:cNvPr id="0" name=""/>
        <dsp:cNvSpPr/>
      </dsp:nvSpPr>
      <dsp:spPr>
        <a:xfrm>
          <a:off x="2816309" y="190043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a:t>Reports</a:t>
          </a:r>
          <a:endParaRPr lang="en-US" sz="3200" kern="1200"/>
        </a:p>
      </dsp:txBody>
      <dsp:txXfrm>
        <a:off x="2816309" y="1900435"/>
        <a:ext cx="2362500" cy="720000"/>
      </dsp:txXfrm>
    </dsp:sp>
    <dsp:sp modelId="{F42A6630-E9C1-47E1-9B73-288CF3D93516}">
      <dsp:nvSpPr>
        <dsp:cNvPr id="0" name=""/>
        <dsp:cNvSpPr/>
      </dsp:nvSpPr>
      <dsp:spPr>
        <a:xfrm>
          <a:off x="6052934" y="10435"/>
          <a:ext cx="1441125" cy="1441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F3DCD-44BC-465D-8689-438583EAD121}">
      <dsp:nvSpPr>
        <dsp:cNvPr id="0" name=""/>
        <dsp:cNvSpPr/>
      </dsp:nvSpPr>
      <dsp:spPr>
        <a:xfrm>
          <a:off x="6360059" y="317560"/>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D9E28-47C0-45C0-953F-350EAFFA32A6}">
      <dsp:nvSpPr>
        <dsp:cNvPr id="0" name=""/>
        <dsp:cNvSpPr/>
      </dsp:nvSpPr>
      <dsp:spPr>
        <a:xfrm>
          <a:off x="5592246" y="190043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a:t>Dashboards</a:t>
          </a:r>
          <a:endParaRPr lang="en-US" sz="3200" kern="1200"/>
        </a:p>
      </dsp:txBody>
      <dsp:txXfrm>
        <a:off x="5592246" y="1900435"/>
        <a:ext cx="236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7113C-1C62-4AD0-BA63-23898A3E053A}">
      <dsp:nvSpPr>
        <dsp:cNvPr id="0" name=""/>
        <dsp:cNvSpPr/>
      </dsp:nvSpPr>
      <dsp:spPr>
        <a:xfrm>
          <a:off x="9604" y="1091661"/>
          <a:ext cx="1435344" cy="200948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Service: powerbi.com or Power BI (It is a web base to do a business information)</a:t>
          </a:r>
          <a:endParaRPr lang="en-US" sz="1100" kern="1200"/>
        </a:p>
      </dsp:txBody>
      <dsp:txXfrm>
        <a:off x="9604" y="1855264"/>
        <a:ext cx="1435344" cy="1205689"/>
      </dsp:txXfrm>
    </dsp:sp>
    <dsp:sp modelId="{EBE91B1E-3517-40B7-87F0-175B45BCA476}">
      <dsp:nvSpPr>
        <dsp:cNvPr id="0" name=""/>
        <dsp:cNvSpPr/>
      </dsp:nvSpPr>
      <dsp:spPr>
        <a:xfrm>
          <a:off x="425854" y="1292609"/>
          <a:ext cx="602844" cy="60284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14138" y="1380893"/>
        <a:ext cx="426276" cy="426276"/>
      </dsp:txXfrm>
    </dsp:sp>
    <dsp:sp modelId="{D951FDEE-CDCF-4761-AD21-693A562558E9}">
      <dsp:nvSpPr>
        <dsp:cNvPr id="0" name=""/>
        <dsp:cNvSpPr/>
      </dsp:nvSpPr>
      <dsp:spPr>
        <a:xfrm>
          <a:off x="9604" y="3101071"/>
          <a:ext cx="1435344" cy="72"/>
        </a:xfrm>
        <a:prstGeom prst="rect">
          <a:avLst/>
        </a:prstGeom>
        <a:solidFill>
          <a:schemeClr val="accent2">
            <a:hueOff val="-111951"/>
            <a:satOff val="-6456"/>
            <a:lumOff val="664"/>
            <a:alphaOff val="0"/>
          </a:schemeClr>
        </a:solidFill>
        <a:ln w="12700" cap="flat" cmpd="sng" algn="ctr">
          <a:solidFill>
            <a:schemeClr val="accent2">
              <a:hueOff val="-111951"/>
              <a:satOff val="-6456"/>
              <a:lumOff val="6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3F697-FA7A-47CF-8CF7-009218515F7A}">
      <dsp:nvSpPr>
        <dsp:cNvPr id="0" name=""/>
        <dsp:cNvSpPr/>
      </dsp:nvSpPr>
      <dsp:spPr>
        <a:xfrm>
          <a:off x="1588483" y="1091661"/>
          <a:ext cx="1435344" cy="2009482"/>
        </a:xfrm>
        <a:prstGeom prst="rect">
          <a:avLst/>
        </a:prstGeom>
        <a:solidFill>
          <a:schemeClr val="accent2">
            <a:tint val="40000"/>
            <a:alpha val="90000"/>
            <a:hueOff val="-141538"/>
            <a:satOff val="-12558"/>
            <a:lumOff val="-128"/>
            <a:alphaOff val="0"/>
          </a:schemeClr>
        </a:solidFill>
        <a:ln w="12700" cap="flat" cmpd="sng" algn="ctr">
          <a:solidFill>
            <a:schemeClr val="accent2">
              <a:tint val="40000"/>
              <a:alpha val="90000"/>
              <a:hueOff val="-141538"/>
              <a:satOff val="-12558"/>
              <a:lumOff val="-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Desktop (free download)</a:t>
          </a:r>
          <a:endParaRPr lang="en-US" sz="1100" kern="1200"/>
        </a:p>
      </dsp:txBody>
      <dsp:txXfrm>
        <a:off x="1588483" y="1855264"/>
        <a:ext cx="1435344" cy="1205689"/>
      </dsp:txXfrm>
    </dsp:sp>
    <dsp:sp modelId="{6761290F-BA48-40BF-B47A-58B4D7AA2276}">
      <dsp:nvSpPr>
        <dsp:cNvPr id="0" name=""/>
        <dsp:cNvSpPr/>
      </dsp:nvSpPr>
      <dsp:spPr>
        <a:xfrm>
          <a:off x="2004733" y="1292609"/>
          <a:ext cx="602844" cy="602844"/>
        </a:xfrm>
        <a:prstGeom prst="ellipse">
          <a:avLst/>
        </a:prstGeom>
        <a:solidFill>
          <a:schemeClr val="accent2">
            <a:hueOff val="-223902"/>
            <a:satOff val="-12912"/>
            <a:lumOff val="1327"/>
            <a:alphaOff val="0"/>
          </a:schemeClr>
        </a:solidFill>
        <a:ln w="12700" cap="flat" cmpd="sng" algn="ctr">
          <a:solidFill>
            <a:schemeClr val="accent2">
              <a:hueOff val="-223902"/>
              <a:satOff val="-12912"/>
              <a:lumOff val="132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093017" y="1380893"/>
        <a:ext cx="426276" cy="426276"/>
      </dsp:txXfrm>
    </dsp:sp>
    <dsp:sp modelId="{B2C97323-4526-40F2-ADAE-DA274BF1808F}">
      <dsp:nvSpPr>
        <dsp:cNvPr id="0" name=""/>
        <dsp:cNvSpPr/>
      </dsp:nvSpPr>
      <dsp:spPr>
        <a:xfrm>
          <a:off x="1588483" y="3101071"/>
          <a:ext cx="1435344" cy="72"/>
        </a:xfrm>
        <a:prstGeom prst="rect">
          <a:avLst/>
        </a:prstGeom>
        <a:solidFill>
          <a:schemeClr val="accent2">
            <a:hueOff val="-335853"/>
            <a:satOff val="-19368"/>
            <a:lumOff val="1991"/>
            <a:alphaOff val="0"/>
          </a:schemeClr>
        </a:solidFill>
        <a:ln w="12700" cap="flat" cmpd="sng" algn="ctr">
          <a:solidFill>
            <a:schemeClr val="accent2">
              <a:hueOff val="-335853"/>
              <a:satOff val="-19368"/>
              <a:lumOff val="19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466A4-A2B1-464D-B463-09E74E830B94}">
      <dsp:nvSpPr>
        <dsp:cNvPr id="0" name=""/>
        <dsp:cNvSpPr/>
      </dsp:nvSpPr>
      <dsp:spPr>
        <a:xfrm>
          <a:off x="3167362" y="1091661"/>
          <a:ext cx="1435344" cy="2009482"/>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visuals marketplace</a:t>
          </a:r>
          <a:endParaRPr lang="en-US" sz="1100" kern="1200"/>
        </a:p>
      </dsp:txBody>
      <dsp:txXfrm>
        <a:off x="3167362" y="1855264"/>
        <a:ext cx="1435344" cy="1205689"/>
      </dsp:txXfrm>
    </dsp:sp>
    <dsp:sp modelId="{F0AD38DD-1318-4582-94FE-37F40326DB7A}">
      <dsp:nvSpPr>
        <dsp:cNvPr id="0" name=""/>
        <dsp:cNvSpPr/>
      </dsp:nvSpPr>
      <dsp:spPr>
        <a:xfrm>
          <a:off x="3583612" y="1292609"/>
          <a:ext cx="602844" cy="602844"/>
        </a:xfrm>
        <a:prstGeom prst="ellipse">
          <a:avLst/>
        </a:prstGeom>
        <a:solidFill>
          <a:schemeClr val="accent2">
            <a:hueOff val="-447804"/>
            <a:satOff val="-25824"/>
            <a:lumOff val="2655"/>
            <a:alphaOff val="0"/>
          </a:schemeClr>
        </a:solidFill>
        <a:ln w="12700" cap="flat" cmpd="sng" algn="ctr">
          <a:solidFill>
            <a:schemeClr val="accent2">
              <a:hueOff val="-447804"/>
              <a:satOff val="-25824"/>
              <a:lumOff val="26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671896" y="1380893"/>
        <a:ext cx="426276" cy="426276"/>
      </dsp:txXfrm>
    </dsp:sp>
    <dsp:sp modelId="{EFAD83ED-4843-4497-A2F9-D12570BC7D62}">
      <dsp:nvSpPr>
        <dsp:cNvPr id="0" name=""/>
        <dsp:cNvSpPr/>
      </dsp:nvSpPr>
      <dsp:spPr>
        <a:xfrm>
          <a:off x="3167362" y="3101071"/>
          <a:ext cx="1435344" cy="72"/>
        </a:xfrm>
        <a:prstGeom prst="rect">
          <a:avLst/>
        </a:prstGeom>
        <a:solidFill>
          <a:schemeClr val="accent2">
            <a:hueOff val="-559755"/>
            <a:satOff val="-32280"/>
            <a:lumOff val="3318"/>
            <a:alphaOff val="0"/>
          </a:schemeClr>
        </a:solidFill>
        <a:ln w="12700" cap="flat" cmpd="sng" algn="ctr">
          <a:solidFill>
            <a:schemeClr val="accent2">
              <a:hueOff val="-559755"/>
              <a:satOff val="-32280"/>
              <a:lumOff val="33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AB3C9-9FA3-48F0-B7E7-57076C4B5D70}">
      <dsp:nvSpPr>
        <dsp:cNvPr id="0" name=""/>
        <dsp:cNvSpPr/>
      </dsp:nvSpPr>
      <dsp:spPr>
        <a:xfrm>
          <a:off x="4746242" y="1091661"/>
          <a:ext cx="1435344" cy="2009482"/>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mobile apps (IOS, Android and Windows)</a:t>
          </a:r>
          <a:endParaRPr lang="en-US" sz="1100" kern="1200"/>
        </a:p>
      </dsp:txBody>
      <dsp:txXfrm>
        <a:off x="4746242" y="1855264"/>
        <a:ext cx="1435344" cy="1205689"/>
      </dsp:txXfrm>
    </dsp:sp>
    <dsp:sp modelId="{732C803F-0954-4BD3-8FFE-8AD6E215A8F2}">
      <dsp:nvSpPr>
        <dsp:cNvPr id="0" name=""/>
        <dsp:cNvSpPr/>
      </dsp:nvSpPr>
      <dsp:spPr>
        <a:xfrm>
          <a:off x="5162492" y="1292609"/>
          <a:ext cx="602844" cy="602844"/>
        </a:xfrm>
        <a:prstGeom prst="ellipse">
          <a:avLst/>
        </a:prstGeom>
        <a:solidFill>
          <a:schemeClr val="accent2">
            <a:hueOff val="-671706"/>
            <a:satOff val="-38736"/>
            <a:lumOff val="3982"/>
            <a:alphaOff val="0"/>
          </a:schemeClr>
        </a:solidFill>
        <a:ln w="12700" cap="flat" cmpd="sng" algn="ctr">
          <a:solidFill>
            <a:schemeClr val="accent2">
              <a:hueOff val="-671706"/>
              <a:satOff val="-38736"/>
              <a:lumOff val="39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4</a:t>
          </a:r>
        </a:p>
      </dsp:txBody>
      <dsp:txXfrm>
        <a:off x="5250776" y="1380893"/>
        <a:ext cx="426276" cy="426276"/>
      </dsp:txXfrm>
    </dsp:sp>
    <dsp:sp modelId="{786E62DE-986F-487A-AC7C-2B80646487E0}">
      <dsp:nvSpPr>
        <dsp:cNvPr id="0" name=""/>
        <dsp:cNvSpPr/>
      </dsp:nvSpPr>
      <dsp:spPr>
        <a:xfrm>
          <a:off x="4746242" y="3101071"/>
          <a:ext cx="1435344" cy="72"/>
        </a:xfrm>
        <a:prstGeom prst="rect">
          <a:avLst/>
        </a:prstGeom>
        <a:solidFill>
          <a:schemeClr val="accent2">
            <a:hueOff val="-783657"/>
            <a:satOff val="-45192"/>
            <a:lumOff val="4646"/>
            <a:alphaOff val="0"/>
          </a:schemeClr>
        </a:solidFill>
        <a:ln w="12700" cap="flat" cmpd="sng" algn="ctr">
          <a:solidFill>
            <a:schemeClr val="accent2">
              <a:hueOff val="-783657"/>
              <a:satOff val="-45192"/>
              <a:lumOff val="4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40FD7-32E0-4B9F-A0DF-4DDF436A1E60}">
      <dsp:nvSpPr>
        <dsp:cNvPr id="0" name=""/>
        <dsp:cNvSpPr/>
      </dsp:nvSpPr>
      <dsp:spPr>
        <a:xfrm>
          <a:off x="6325121" y="1091661"/>
          <a:ext cx="1435344" cy="2009482"/>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gateway</a:t>
          </a:r>
          <a:endParaRPr lang="en-US" sz="1100" kern="1200"/>
        </a:p>
      </dsp:txBody>
      <dsp:txXfrm>
        <a:off x="6325121" y="1855264"/>
        <a:ext cx="1435344" cy="1205689"/>
      </dsp:txXfrm>
    </dsp:sp>
    <dsp:sp modelId="{2A45CE56-541D-4AB3-A837-416D77A17F4D}">
      <dsp:nvSpPr>
        <dsp:cNvPr id="0" name=""/>
        <dsp:cNvSpPr/>
      </dsp:nvSpPr>
      <dsp:spPr>
        <a:xfrm>
          <a:off x="6741371" y="1292609"/>
          <a:ext cx="602844" cy="602844"/>
        </a:xfrm>
        <a:prstGeom prst="ellipse">
          <a:avLst/>
        </a:prstGeom>
        <a:solidFill>
          <a:schemeClr val="accent2">
            <a:hueOff val="-895608"/>
            <a:satOff val="-51648"/>
            <a:lumOff val="5310"/>
            <a:alphaOff val="0"/>
          </a:schemeClr>
        </a:solidFill>
        <a:ln w="12700" cap="flat" cmpd="sng" algn="ctr">
          <a:solidFill>
            <a:schemeClr val="accent2">
              <a:hueOff val="-895608"/>
              <a:satOff val="-51648"/>
              <a:lumOff val="53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5</a:t>
          </a:r>
        </a:p>
      </dsp:txBody>
      <dsp:txXfrm>
        <a:off x="6829655" y="1380893"/>
        <a:ext cx="426276" cy="426276"/>
      </dsp:txXfrm>
    </dsp:sp>
    <dsp:sp modelId="{BE850060-A691-41CB-85FA-8BB956040538}">
      <dsp:nvSpPr>
        <dsp:cNvPr id="0" name=""/>
        <dsp:cNvSpPr/>
      </dsp:nvSpPr>
      <dsp:spPr>
        <a:xfrm>
          <a:off x="6325121" y="3101071"/>
          <a:ext cx="1435344" cy="72"/>
        </a:xfrm>
        <a:prstGeom prst="rect">
          <a:avLst/>
        </a:prstGeom>
        <a:solidFill>
          <a:schemeClr val="accent2">
            <a:hueOff val="-1007559"/>
            <a:satOff val="-58104"/>
            <a:lumOff val="5973"/>
            <a:alphaOff val="0"/>
          </a:schemeClr>
        </a:solidFill>
        <a:ln w="12700" cap="flat" cmpd="sng" algn="ctr">
          <a:solidFill>
            <a:schemeClr val="accent2">
              <a:hueOff val="-1007559"/>
              <a:satOff val="-58104"/>
              <a:lumOff val="59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191863-0977-4609-9260-35B0907556A2}">
      <dsp:nvSpPr>
        <dsp:cNvPr id="0" name=""/>
        <dsp:cNvSpPr/>
      </dsp:nvSpPr>
      <dsp:spPr>
        <a:xfrm>
          <a:off x="7904000" y="1091661"/>
          <a:ext cx="1435344" cy="2009482"/>
        </a:xfrm>
        <a:prstGeom prst="rect">
          <a:avLst/>
        </a:prstGeom>
        <a:solidFill>
          <a:schemeClr val="accent2">
            <a:tint val="40000"/>
            <a:alpha val="90000"/>
            <a:hueOff val="-707688"/>
            <a:satOff val="-62788"/>
            <a:lumOff val="-641"/>
            <a:alphaOff val="0"/>
          </a:schemeClr>
        </a:solidFill>
        <a:ln w="12700" cap="flat" cmpd="sng" algn="ctr">
          <a:solidFill>
            <a:schemeClr val="accent2">
              <a:tint val="40000"/>
              <a:alpha val="90000"/>
              <a:hueOff val="-707688"/>
              <a:satOff val="-62788"/>
              <a:lumOff val="-6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embedded</a:t>
          </a:r>
          <a:endParaRPr lang="en-US" sz="1100" kern="1200"/>
        </a:p>
      </dsp:txBody>
      <dsp:txXfrm>
        <a:off x="7904000" y="1855264"/>
        <a:ext cx="1435344" cy="1205689"/>
      </dsp:txXfrm>
    </dsp:sp>
    <dsp:sp modelId="{9281EF74-49E8-4E8C-A3BD-C96344B912E0}">
      <dsp:nvSpPr>
        <dsp:cNvPr id="0" name=""/>
        <dsp:cNvSpPr/>
      </dsp:nvSpPr>
      <dsp:spPr>
        <a:xfrm>
          <a:off x="8320250" y="1292609"/>
          <a:ext cx="602844" cy="602844"/>
        </a:xfrm>
        <a:prstGeom prst="ellipse">
          <a:avLst/>
        </a:prstGeom>
        <a:solidFill>
          <a:schemeClr val="accent2">
            <a:hueOff val="-1119510"/>
            <a:satOff val="-64560"/>
            <a:lumOff val="6637"/>
            <a:alphaOff val="0"/>
          </a:schemeClr>
        </a:solidFill>
        <a:ln w="12700" cap="flat" cmpd="sng" algn="ctr">
          <a:solidFill>
            <a:schemeClr val="accent2">
              <a:hueOff val="-1119510"/>
              <a:satOff val="-64560"/>
              <a:lumOff val="66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6</a:t>
          </a:r>
        </a:p>
      </dsp:txBody>
      <dsp:txXfrm>
        <a:off x="8408534" y="1380893"/>
        <a:ext cx="426276" cy="426276"/>
      </dsp:txXfrm>
    </dsp:sp>
    <dsp:sp modelId="{4FC5BC47-157C-4BD3-A23C-E0532504FBF7}">
      <dsp:nvSpPr>
        <dsp:cNvPr id="0" name=""/>
        <dsp:cNvSpPr/>
      </dsp:nvSpPr>
      <dsp:spPr>
        <a:xfrm>
          <a:off x="7904000" y="3101071"/>
          <a:ext cx="1435344" cy="72"/>
        </a:xfrm>
        <a:prstGeom prst="rect">
          <a:avLst/>
        </a:prstGeom>
        <a:solidFill>
          <a:schemeClr val="accent2">
            <a:hueOff val="-1231461"/>
            <a:satOff val="-71016"/>
            <a:lumOff val="7301"/>
            <a:alphaOff val="0"/>
          </a:schemeClr>
        </a:solidFill>
        <a:ln w="12700" cap="flat" cmpd="sng" algn="ctr">
          <a:solidFill>
            <a:schemeClr val="accent2">
              <a:hueOff val="-1231461"/>
              <a:satOff val="-71016"/>
              <a:lumOff val="73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5C52D-DCDE-4388-8427-F8B90EA2B3BC}">
      <dsp:nvSpPr>
        <dsp:cNvPr id="0" name=""/>
        <dsp:cNvSpPr/>
      </dsp:nvSpPr>
      <dsp:spPr>
        <a:xfrm>
          <a:off x="9482879" y="1091661"/>
          <a:ext cx="1435344" cy="2009482"/>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905" tIns="330200" rIns="111905" bIns="330200" numCol="1" spcCol="1270" anchor="t" anchorCtr="0">
          <a:noAutofit/>
        </a:bodyPr>
        <a:lstStyle/>
        <a:p>
          <a:pPr marL="0" lvl="0" indent="0" algn="l" defTabSz="488950">
            <a:lnSpc>
              <a:spcPct val="90000"/>
            </a:lnSpc>
            <a:spcBef>
              <a:spcPct val="0"/>
            </a:spcBef>
            <a:spcAft>
              <a:spcPct val="35000"/>
            </a:spcAft>
            <a:buNone/>
          </a:pPr>
          <a:r>
            <a:rPr lang="en-GB" sz="1100" kern="1200"/>
            <a:t>Power BI report server</a:t>
          </a:r>
          <a:endParaRPr lang="en-US" sz="1100" kern="1200"/>
        </a:p>
      </dsp:txBody>
      <dsp:txXfrm>
        <a:off x="9482879" y="1855264"/>
        <a:ext cx="1435344" cy="1205689"/>
      </dsp:txXfrm>
    </dsp:sp>
    <dsp:sp modelId="{5C79CC9B-2AEB-4308-A5B4-A2C21A625B99}">
      <dsp:nvSpPr>
        <dsp:cNvPr id="0" name=""/>
        <dsp:cNvSpPr/>
      </dsp:nvSpPr>
      <dsp:spPr>
        <a:xfrm>
          <a:off x="9899129" y="1292609"/>
          <a:ext cx="602844" cy="602844"/>
        </a:xfrm>
        <a:prstGeom prst="ellipse">
          <a:avLst/>
        </a:prstGeom>
        <a:solidFill>
          <a:schemeClr val="accent2">
            <a:hueOff val="-1343412"/>
            <a:satOff val="-77472"/>
            <a:lumOff val="7964"/>
            <a:alphaOff val="0"/>
          </a:schemeClr>
        </a:solidFill>
        <a:ln w="12700" cap="flat" cmpd="sng" algn="ctr">
          <a:solidFill>
            <a:schemeClr val="accent2">
              <a:hueOff val="-1343412"/>
              <a:satOff val="-77472"/>
              <a:lumOff val="79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00" tIns="12700" rIns="47000" bIns="12700" numCol="1" spcCol="1270" anchor="ctr" anchorCtr="0">
          <a:noAutofit/>
        </a:bodyPr>
        <a:lstStyle/>
        <a:p>
          <a:pPr marL="0" lvl="0" indent="0" algn="ctr" defTabSz="1244600">
            <a:lnSpc>
              <a:spcPct val="90000"/>
            </a:lnSpc>
            <a:spcBef>
              <a:spcPct val="0"/>
            </a:spcBef>
            <a:spcAft>
              <a:spcPct val="35000"/>
            </a:spcAft>
            <a:buNone/>
          </a:pPr>
          <a:r>
            <a:rPr lang="en-US" sz="2800" kern="1200"/>
            <a:t>7</a:t>
          </a:r>
        </a:p>
      </dsp:txBody>
      <dsp:txXfrm>
        <a:off x="9987413" y="1380893"/>
        <a:ext cx="426276" cy="426276"/>
      </dsp:txXfrm>
    </dsp:sp>
    <dsp:sp modelId="{493BA809-F21E-40AB-B9DF-F6A055C0E555}">
      <dsp:nvSpPr>
        <dsp:cNvPr id="0" name=""/>
        <dsp:cNvSpPr/>
      </dsp:nvSpPr>
      <dsp:spPr>
        <a:xfrm>
          <a:off x="9482879" y="3101071"/>
          <a:ext cx="1435344"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9A873-2319-4C8F-ADD5-DD9660340ACD}"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BFA23-BD10-4E7E-A902-8F3D4C619379}" type="slidenum">
              <a:rPr lang="en-GB" smtClean="0"/>
              <a:t>‹#›</a:t>
            </a:fld>
            <a:endParaRPr lang="en-GB"/>
          </a:p>
        </p:txBody>
      </p:sp>
    </p:spTree>
    <p:extLst>
      <p:ext uri="{BB962C8B-B14F-4D97-AF65-F5344CB8AC3E}">
        <p14:creationId xmlns:p14="http://schemas.microsoft.com/office/powerpoint/2010/main" val="92105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rPr>
              <a:t>And sometimes those tools are simple ones. It's good to remember, even in data science, that we should start with the simple and not move on to the complicated until it's necessary. And for that reason, I suggest that we start with data science applications. And so you may wonder why apps? Well, number one, they're more common. They're generally more accessible, more people are able to use them. . They're often very good for exploring the data, browsing the data, and they can be very good for sharing. Again, because so many people have them and know how to use them</a:t>
            </a:r>
            <a:endParaRPr lang="en-GB" dirty="0"/>
          </a:p>
        </p:txBody>
      </p:sp>
      <p:sp>
        <p:nvSpPr>
          <p:cNvPr id="4" name="Slide Number Placeholder 3"/>
          <p:cNvSpPr>
            <a:spLocks noGrp="1"/>
          </p:cNvSpPr>
          <p:nvPr>
            <p:ph type="sldNum" sz="quarter" idx="5"/>
          </p:nvPr>
        </p:nvSpPr>
        <p:spPr/>
        <p:txBody>
          <a:bodyPr/>
          <a:lstStyle/>
          <a:p>
            <a:fld id="{E11BFA23-BD10-4E7E-A902-8F3D4C619379}" type="slidenum">
              <a:rPr lang="en-GB" smtClean="0"/>
              <a:t>3</a:t>
            </a:fld>
            <a:endParaRPr lang="en-GB"/>
          </a:p>
        </p:txBody>
      </p:sp>
    </p:spTree>
    <p:extLst>
      <p:ext uri="{BB962C8B-B14F-4D97-AF65-F5344CB8AC3E}">
        <p14:creationId xmlns:p14="http://schemas.microsoft.com/office/powerpoint/2010/main" val="236567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6932-5F14-B341-EBF0-1A79AA5C6C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E887EE-AF3E-EA70-6229-588A5C212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2EBD14-B0B9-FBD3-1C06-069DF01288AD}"/>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77BF08B5-1622-F266-FE30-9762DD8FB4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627649-F5F0-0E8D-9037-2311828CCEA2}"/>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3456581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7ADC-B611-F9D4-9913-46A89FA1E79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63EB5A3-B15F-AD97-B690-78443E1AEA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1052B6-34C6-5F56-5600-9EE4D029C942}"/>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3706924A-B2E9-F333-448A-0C68C847CC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9A0683-877B-446B-E727-E5B4C0F4C7F8}"/>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428377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0106C-91BE-CC55-BC61-BC3152D047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C9F53B-D68D-5709-303C-D33220E8F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EA7056-524C-0AF8-4529-00702466A4B1}"/>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7A5B4E34-79D0-B232-2EC6-54836C62B0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AC8E55-EA7B-B5D5-8A9A-ED6F354A06B7}"/>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488894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8B59-88C5-F598-196C-AC9181B35A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973CFF-F9F0-6728-2AB6-9494824730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53C809-11A0-97DB-97A4-AEC807B1D76A}"/>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7E6E912B-24BD-AFA1-0A00-6CE3FF1A1F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30592C-EFEB-80C6-D26D-665CCACA2C92}"/>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409826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2257-D6D0-C4FD-41BF-2F6EAC7EC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A69EA25-F450-ECC3-76B3-8938EC9923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C115A-BC41-EAE3-2EDE-4E3FDADA1351}"/>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97FD2F33-07C9-6FA3-81A2-ECBCED5522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4C2034-08B7-722E-FB66-A357E1D0752A}"/>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98917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B5BD-BC16-FB9E-8534-3A51D1DA752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32307-3D64-BA8A-98F7-9B65456D4A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EC8032-F539-FDAC-2330-0DD6F754E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7B712D-3282-FA14-2319-A18C7ACE4D7E}"/>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6" name="Footer Placeholder 5">
            <a:extLst>
              <a:ext uri="{FF2B5EF4-FFF2-40B4-BE49-F238E27FC236}">
                <a16:creationId xmlns:a16="http://schemas.microsoft.com/office/drawing/2014/main" id="{4A6E7BE3-2C83-5603-4EFE-29771AF936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2EE7F8-B413-838C-DA90-9F0644B30EC8}"/>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424636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A1A6-09BE-02E0-4944-BC30C812B42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3B6D08-8FB0-0C1B-01CC-891FC8BCE9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36EEFE-1DFC-16C6-C21C-D5B3888E73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67DD22B-4BCA-4E9E-6867-8A8F4068B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326E0E-1819-C68A-3C58-59C328B56A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D9FAB2-2303-49AD-FC48-70D403C7A4C5}"/>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8" name="Footer Placeholder 7">
            <a:extLst>
              <a:ext uri="{FF2B5EF4-FFF2-40B4-BE49-F238E27FC236}">
                <a16:creationId xmlns:a16="http://schemas.microsoft.com/office/drawing/2014/main" id="{A413C875-DFE5-5982-BDAB-4C157F64E3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02361FB-119C-632C-BBAB-6E9BEFFB659B}"/>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74797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B3F3-78FD-E29F-6E49-B122C8FC87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33B38B-AE36-88B4-B0CB-7162FA9A1E45}"/>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4" name="Footer Placeholder 3">
            <a:extLst>
              <a:ext uri="{FF2B5EF4-FFF2-40B4-BE49-F238E27FC236}">
                <a16:creationId xmlns:a16="http://schemas.microsoft.com/office/drawing/2014/main" id="{A640A5C8-7FF2-D080-0FD6-9615071346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5FD558-482E-B280-31EA-1849AC3EE103}"/>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390999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62E8A4-703A-E904-0780-BCB5D05404DC}"/>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3" name="Footer Placeholder 2">
            <a:extLst>
              <a:ext uri="{FF2B5EF4-FFF2-40B4-BE49-F238E27FC236}">
                <a16:creationId xmlns:a16="http://schemas.microsoft.com/office/drawing/2014/main" id="{20894B6A-A001-C2DD-C1D4-2E6E9CCD6E9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9FFA20E-280F-FBA8-E36A-EE527735C958}"/>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16173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DC25-B133-0E45-EB62-2EBDA2776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01F7F1-B9F4-B79B-F7BA-8684166E9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0FCDAAF-8F8A-7F32-83CF-024850F1B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270EC-B0C6-D5CF-3A9F-242189998D47}"/>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6" name="Footer Placeholder 5">
            <a:extLst>
              <a:ext uri="{FF2B5EF4-FFF2-40B4-BE49-F238E27FC236}">
                <a16:creationId xmlns:a16="http://schemas.microsoft.com/office/drawing/2014/main" id="{5A652D36-C43E-B703-6801-30007211D7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807320-2027-3434-64C6-E058FCB5BF72}"/>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232083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830E-1B36-66AF-D6D1-26E3B4159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7A6F75-C3B3-946A-9EAB-162D32C0A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1636BAD-3656-E792-CB56-A8C714F5B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F9410-B4E6-2D19-44A6-D6EE9F589D9C}"/>
              </a:ext>
            </a:extLst>
          </p:cNvPr>
          <p:cNvSpPr>
            <a:spLocks noGrp="1"/>
          </p:cNvSpPr>
          <p:nvPr>
            <p:ph type="dt" sz="half" idx="10"/>
          </p:nvPr>
        </p:nvSpPr>
        <p:spPr/>
        <p:txBody>
          <a:bodyPr/>
          <a:lstStyle/>
          <a:p>
            <a:fld id="{5A9D77FE-DA17-4FDF-AE21-3EA2949B99D5}" type="datetimeFigureOut">
              <a:rPr lang="en-GB" smtClean="0"/>
              <a:t>04/07/2023</a:t>
            </a:fld>
            <a:endParaRPr lang="en-GB"/>
          </a:p>
        </p:txBody>
      </p:sp>
      <p:sp>
        <p:nvSpPr>
          <p:cNvPr id="6" name="Footer Placeholder 5">
            <a:extLst>
              <a:ext uri="{FF2B5EF4-FFF2-40B4-BE49-F238E27FC236}">
                <a16:creationId xmlns:a16="http://schemas.microsoft.com/office/drawing/2014/main" id="{F4232CAB-7B66-438E-B010-5A2EFEBE0D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7A0AD4-A21F-DF92-F547-E19412124C37}"/>
              </a:ext>
            </a:extLst>
          </p:cNvPr>
          <p:cNvSpPr>
            <a:spLocks noGrp="1"/>
          </p:cNvSpPr>
          <p:nvPr>
            <p:ph type="sldNum" sz="quarter" idx="12"/>
          </p:nvPr>
        </p:nvSpPr>
        <p:spPr/>
        <p:txBody>
          <a:bodyPr/>
          <a:lstStyle/>
          <a:p>
            <a:fld id="{C7B96265-1D33-40D2-993F-4879D890DF6E}" type="slidenum">
              <a:rPr lang="en-GB" smtClean="0"/>
              <a:t>‹#›</a:t>
            </a:fld>
            <a:endParaRPr lang="en-GB"/>
          </a:p>
        </p:txBody>
      </p:sp>
    </p:spTree>
    <p:extLst>
      <p:ext uri="{BB962C8B-B14F-4D97-AF65-F5344CB8AC3E}">
        <p14:creationId xmlns:p14="http://schemas.microsoft.com/office/powerpoint/2010/main" val="417177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7A6CA8-D976-D131-DF56-14C7DA773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6D382A-DCDF-2D19-6AB4-891F2E60A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4E30B1-BCBB-5EDF-992F-8FC611CC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D77FE-DA17-4FDF-AE21-3EA2949B99D5}" type="datetimeFigureOut">
              <a:rPr lang="en-GB" smtClean="0"/>
              <a:t>04/07/2023</a:t>
            </a:fld>
            <a:endParaRPr lang="en-GB"/>
          </a:p>
        </p:txBody>
      </p:sp>
      <p:sp>
        <p:nvSpPr>
          <p:cNvPr id="5" name="Footer Placeholder 4">
            <a:extLst>
              <a:ext uri="{FF2B5EF4-FFF2-40B4-BE49-F238E27FC236}">
                <a16:creationId xmlns:a16="http://schemas.microsoft.com/office/drawing/2014/main" id="{772B079E-12A7-1CE7-6E55-FDE7A2B262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43EEC2B-A148-926E-36DE-03A238B270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96265-1D33-40D2-993F-4879D890DF6E}" type="slidenum">
              <a:rPr lang="en-GB" smtClean="0"/>
              <a:t>‹#›</a:t>
            </a:fld>
            <a:endParaRPr lang="en-GB"/>
          </a:p>
        </p:txBody>
      </p:sp>
    </p:spTree>
    <p:extLst>
      <p:ext uri="{BB962C8B-B14F-4D97-AF65-F5344CB8AC3E}">
        <p14:creationId xmlns:p14="http://schemas.microsoft.com/office/powerpoint/2010/main" val="425895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737A7B2-4784-AC02-0201-137921B28EB7}"/>
              </a:ext>
            </a:extLst>
          </p:cNvPr>
          <p:cNvSpPr>
            <a:spLocks noGrp="1"/>
          </p:cNvSpPr>
          <p:nvPr>
            <p:ph type="ctrTitle"/>
          </p:nvPr>
        </p:nvSpPr>
        <p:spPr>
          <a:xfrm>
            <a:off x="1314824" y="735106"/>
            <a:ext cx="10053763" cy="2928470"/>
          </a:xfrm>
        </p:spPr>
        <p:txBody>
          <a:bodyPr anchor="b">
            <a:normAutofit/>
          </a:bodyPr>
          <a:lstStyle/>
          <a:p>
            <a:pPr algn="l"/>
            <a:r>
              <a:rPr lang="en-GB" sz="4800" dirty="0">
                <a:solidFill>
                  <a:srgbClr val="FFFFFF"/>
                </a:solidFill>
              </a:rPr>
              <a:t>Introduction to Power BI</a:t>
            </a:r>
            <a:br>
              <a:rPr lang="en-GB" sz="4800" dirty="0">
                <a:solidFill>
                  <a:srgbClr val="FFFFFF"/>
                </a:solidFill>
              </a:rPr>
            </a:br>
            <a:r>
              <a:rPr lang="en-GB" sz="4800" dirty="0">
                <a:solidFill>
                  <a:srgbClr val="FFFFFF"/>
                </a:solidFill>
              </a:rPr>
              <a:t>Part 1</a:t>
            </a:r>
          </a:p>
        </p:txBody>
      </p:sp>
      <p:sp>
        <p:nvSpPr>
          <p:cNvPr id="3" name="Subtitle 2">
            <a:extLst>
              <a:ext uri="{FF2B5EF4-FFF2-40B4-BE49-F238E27FC236}">
                <a16:creationId xmlns:a16="http://schemas.microsoft.com/office/drawing/2014/main" id="{D3268DB9-930D-FBEE-97F4-731336EC0368}"/>
              </a:ext>
            </a:extLst>
          </p:cNvPr>
          <p:cNvSpPr>
            <a:spLocks noGrp="1"/>
          </p:cNvSpPr>
          <p:nvPr>
            <p:ph type="subTitle" idx="1"/>
          </p:nvPr>
        </p:nvSpPr>
        <p:spPr>
          <a:xfrm>
            <a:off x="1350682" y="4870824"/>
            <a:ext cx="10005951" cy="1458258"/>
          </a:xfrm>
        </p:spPr>
        <p:txBody>
          <a:bodyPr anchor="ctr">
            <a:normAutofit/>
          </a:bodyPr>
          <a:lstStyle/>
          <a:p>
            <a:pPr algn="l"/>
            <a:r>
              <a:rPr lang="en-GB" dirty="0"/>
              <a:t>Data Analytics – BMG 880</a:t>
            </a:r>
          </a:p>
          <a:p>
            <a:pPr algn="l"/>
            <a:r>
              <a:rPr lang="en-GB" dirty="0"/>
              <a:t>Dr Hakim </a:t>
            </a:r>
            <a:r>
              <a:rPr lang="en-GB" dirty="0" err="1"/>
              <a:t>Mezali</a:t>
            </a:r>
            <a:endParaRPr lang="en-GB" dirty="0"/>
          </a:p>
        </p:txBody>
      </p:sp>
    </p:spTree>
    <p:extLst>
      <p:ext uri="{BB962C8B-B14F-4D97-AF65-F5344CB8AC3E}">
        <p14:creationId xmlns:p14="http://schemas.microsoft.com/office/powerpoint/2010/main" val="1840760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C661E-4A1A-2686-7464-82B08926E81F}"/>
              </a:ext>
            </a:extLst>
          </p:cNvPr>
          <p:cNvSpPr>
            <a:spLocks noGrp="1"/>
          </p:cNvSpPr>
          <p:nvPr>
            <p:ph type="title"/>
          </p:nvPr>
        </p:nvSpPr>
        <p:spPr>
          <a:xfrm>
            <a:off x="466722" y="586855"/>
            <a:ext cx="3201366" cy="3387497"/>
          </a:xfrm>
        </p:spPr>
        <p:txBody>
          <a:bodyPr anchor="b">
            <a:normAutofit/>
          </a:bodyPr>
          <a:lstStyle/>
          <a:p>
            <a:pPr algn="r"/>
            <a:r>
              <a:rPr lang="en-GB" sz="3700">
                <a:solidFill>
                  <a:srgbClr val="FFFFFF"/>
                </a:solidFill>
              </a:rPr>
              <a:t>Recommended Software</a:t>
            </a:r>
          </a:p>
        </p:txBody>
      </p:sp>
      <p:sp>
        <p:nvSpPr>
          <p:cNvPr id="3" name="Content Placeholder 2">
            <a:extLst>
              <a:ext uri="{FF2B5EF4-FFF2-40B4-BE49-F238E27FC236}">
                <a16:creationId xmlns:a16="http://schemas.microsoft.com/office/drawing/2014/main" id="{3973A1D8-833E-5AF4-C324-C1415C133A4D}"/>
              </a:ext>
            </a:extLst>
          </p:cNvPr>
          <p:cNvSpPr>
            <a:spLocks noGrp="1"/>
          </p:cNvSpPr>
          <p:nvPr>
            <p:ph idx="1"/>
          </p:nvPr>
        </p:nvSpPr>
        <p:spPr>
          <a:xfrm>
            <a:off x="4810259" y="649480"/>
            <a:ext cx="6555347" cy="5546047"/>
          </a:xfrm>
        </p:spPr>
        <p:txBody>
          <a:bodyPr anchor="ctr">
            <a:normAutofit/>
          </a:bodyPr>
          <a:lstStyle/>
          <a:p>
            <a:pPr>
              <a:buFont typeface="Wingdings" panose="05000000000000000000" pitchFamily="2" charset="2"/>
              <a:buChar char="§"/>
            </a:pPr>
            <a:r>
              <a:rPr lang="en-GB" sz="2400" dirty="0"/>
              <a:t>Windows 7/Windows server 2008 R2 or later</a:t>
            </a:r>
          </a:p>
          <a:p>
            <a:pPr>
              <a:buFont typeface="Wingdings" panose="05000000000000000000" pitchFamily="2" charset="2"/>
              <a:buChar char="§"/>
            </a:pPr>
            <a:r>
              <a:rPr lang="en-GB" sz="2400" dirty="0"/>
              <a:t>.NET 4.5</a:t>
            </a:r>
          </a:p>
          <a:p>
            <a:pPr>
              <a:buFont typeface="Wingdings" panose="05000000000000000000" pitchFamily="2" charset="2"/>
              <a:buChar char="§"/>
            </a:pPr>
            <a:r>
              <a:rPr lang="en-GB" sz="2400" dirty="0"/>
              <a:t>Latest Browser (Edge, Chrome, Internet Explorer…)</a:t>
            </a:r>
          </a:p>
          <a:p>
            <a:pPr>
              <a:buFont typeface="Wingdings" panose="05000000000000000000" pitchFamily="2" charset="2"/>
              <a:buChar char="§"/>
            </a:pPr>
            <a:r>
              <a:rPr lang="en-GB" sz="2400" dirty="0"/>
              <a:t>Power BI Pro or Power BI</a:t>
            </a:r>
          </a:p>
          <a:p>
            <a:pPr>
              <a:buFont typeface="Wingdings" panose="05000000000000000000" pitchFamily="2" charset="2"/>
              <a:buChar char="§"/>
            </a:pPr>
            <a:r>
              <a:rPr lang="en-GB" sz="2400" dirty="0"/>
              <a:t>Power BI Desktop</a:t>
            </a:r>
          </a:p>
        </p:txBody>
      </p:sp>
    </p:spTree>
    <p:extLst>
      <p:ext uri="{BB962C8B-B14F-4D97-AF65-F5344CB8AC3E}">
        <p14:creationId xmlns:p14="http://schemas.microsoft.com/office/powerpoint/2010/main" val="2710227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CB30F-32B7-125E-9823-34431BAD1A55}"/>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Data Skills</a:t>
            </a:r>
          </a:p>
        </p:txBody>
      </p:sp>
      <p:sp>
        <p:nvSpPr>
          <p:cNvPr id="3" name="Content Placeholder 2">
            <a:extLst>
              <a:ext uri="{FF2B5EF4-FFF2-40B4-BE49-F238E27FC236}">
                <a16:creationId xmlns:a16="http://schemas.microsoft.com/office/drawing/2014/main" id="{9F88E25A-CBF0-2EC4-3720-44260DC183D8}"/>
              </a:ext>
            </a:extLst>
          </p:cNvPr>
          <p:cNvSpPr>
            <a:spLocks noGrp="1"/>
          </p:cNvSpPr>
          <p:nvPr>
            <p:ph idx="1"/>
          </p:nvPr>
        </p:nvSpPr>
        <p:spPr>
          <a:xfrm>
            <a:off x="4810259" y="649480"/>
            <a:ext cx="6555347" cy="5546047"/>
          </a:xfrm>
        </p:spPr>
        <p:txBody>
          <a:bodyPr anchor="ctr">
            <a:normAutofit/>
          </a:bodyPr>
          <a:lstStyle/>
          <a:p>
            <a:pPr marL="0" indent="0">
              <a:buNone/>
            </a:pPr>
            <a:r>
              <a:rPr lang="en-GB" sz="2600" dirty="0"/>
              <a:t>We have developed these criteria in the first five weeks.</a:t>
            </a:r>
          </a:p>
          <a:p>
            <a:pPr>
              <a:buFont typeface="Wingdings" panose="05000000000000000000" pitchFamily="2" charset="2"/>
              <a:buChar char="§"/>
            </a:pPr>
            <a:r>
              <a:rPr lang="en-GB" sz="2600" dirty="0"/>
              <a:t>Visualization of data and sharing these data</a:t>
            </a:r>
          </a:p>
          <a:p>
            <a:pPr>
              <a:buFont typeface="Wingdings" panose="05000000000000000000" pitchFamily="2" charset="2"/>
              <a:buChar char="§"/>
            </a:pPr>
            <a:r>
              <a:rPr lang="en-GB" sz="2600" dirty="0"/>
              <a:t>Enter, edit, and format text and number</a:t>
            </a:r>
          </a:p>
          <a:p>
            <a:pPr>
              <a:buFont typeface="Wingdings" panose="05000000000000000000" pitchFamily="2" charset="2"/>
              <a:buChar char="§"/>
            </a:pPr>
            <a:r>
              <a:rPr lang="en-GB" sz="2600" dirty="0"/>
              <a:t>Table command</a:t>
            </a:r>
          </a:p>
          <a:p>
            <a:pPr>
              <a:buFont typeface="Wingdings" panose="05000000000000000000" pitchFamily="2" charset="2"/>
              <a:buChar char="§"/>
            </a:pPr>
            <a:r>
              <a:rPr lang="en-GB" sz="2600" dirty="0"/>
              <a:t>Find and replace</a:t>
            </a:r>
          </a:p>
          <a:p>
            <a:pPr>
              <a:buFont typeface="Wingdings" panose="05000000000000000000" pitchFamily="2" charset="2"/>
              <a:buChar char="§"/>
            </a:pPr>
            <a:r>
              <a:rPr lang="en-GB" sz="2600" dirty="0"/>
              <a:t>Sort and filter</a:t>
            </a:r>
          </a:p>
          <a:p>
            <a:pPr>
              <a:buFont typeface="Wingdings" panose="05000000000000000000" pitchFamily="2" charset="2"/>
              <a:buChar char="§"/>
            </a:pPr>
            <a:r>
              <a:rPr lang="en-GB" sz="2600" dirty="0"/>
              <a:t>Insert and format charts</a:t>
            </a:r>
          </a:p>
          <a:p>
            <a:pPr marL="457200" lvl="1" indent="0">
              <a:buNone/>
            </a:pPr>
            <a:r>
              <a:rPr lang="en-GB" sz="2800" dirty="0"/>
              <a:t>			Etc…</a:t>
            </a:r>
          </a:p>
        </p:txBody>
      </p:sp>
    </p:spTree>
    <p:extLst>
      <p:ext uri="{BB962C8B-B14F-4D97-AF65-F5344CB8AC3E}">
        <p14:creationId xmlns:p14="http://schemas.microsoft.com/office/powerpoint/2010/main" val="368102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C6D77-814E-F929-7F2E-70DD1B09D8DA}"/>
              </a:ext>
            </a:extLst>
          </p:cNvPr>
          <p:cNvSpPr>
            <a:spLocks noGrp="1"/>
          </p:cNvSpPr>
          <p:nvPr>
            <p:ph type="title"/>
          </p:nvPr>
        </p:nvSpPr>
        <p:spPr>
          <a:xfrm>
            <a:off x="4244454" y="3006586"/>
            <a:ext cx="7284935" cy="2732297"/>
          </a:xfrm>
        </p:spPr>
        <p:txBody>
          <a:bodyPr vert="horz" lIns="91440" tIns="45720" rIns="91440" bIns="45720" rtlCol="0" anchor="t">
            <a:normAutofit/>
          </a:bodyPr>
          <a:lstStyle/>
          <a:p>
            <a:r>
              <a:rPr lang="en-US" sz="4800" kern="1200">
                <a:solidFill>
                  <a:srgbClr val="FFFFFF"/>
                </a:solidFill>
                <a:latin typeface="+mj-lt"/>
                <a:ea typeface="+mj-ea"/>
                <a:cs typeface="+mj-cs"/>
              </a:rPr>
              <a:t>Power BI Concepts</a:t>
            </a:r>
          </a:p>
        </p:txBody>
      </p:sp>
    </p:spTree>
    <p:extLst>
      <p:ext uri="{BB962C8B-B14F-4D97-AF65-F5344CB8AC3E}">
        <p14:creationId xmlns:p14="http://schemas.microsoft.com/office/powerpoint/2010/main" val="39949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BC064-B33F-06E4-8FAF-1042563FC5F0}"/>
              </a:ext>
            </a:extLst>
          </p:cNvPr>
          <p:cNvSpPr>
            <a:spLocks noGrp="1"/>
          </p:cNvSpPr>
          <p:nvPr>
            <p:ph type="title"/>
          </p:nvPr>
        </p:nvSpPr>
        <p:spPr>
          <a:xfrm>
            <a:off x="5297762" y="329184"/>
            <a:ext cx="6251110" cy="1783080"/>
          </a:xfrm>
        </p:spPr>
        <p:txBody>
          <a:bodyPr anchor="b">
            <a:normAutofit/>
          </a:bodyPr>
          <a:lstStyle/>
          <a:p>
            <a:r>
              <a:rPr lang="en-GB" sz="5400" dirty="0"/>
              <a:t>Power BI - Business Intelligence</a:t>
            </a:r>
          </a:p>
        </p:txBody>
      </p:sp>
      <p:pic>
        <p:nvPicPr>
          <p:cNvPr id="5" name="Picture 4" descr="Person with idea concept">
            <a:extLst>
              <a:ext uri="{FF2B5EF4-FFF2-40B4-BE49-F238E27FC236}">
                <a16:creationId xmlns:a16="http://schemas.microsoft.com/office/drawing/2014/main" id="{62530817-698E-F7BD-DFA1-715905576015}"/>
              </a:ext>
            </a:extLst>
          </p:cNvPr>
          <p:cNvPicPr>
            <a:picLocks noChangeAspect="1"/>
          </p:cNvPicPr>
          <p:nvPr/>
        </p:nvPicPr>
        <p:blipFill rotWithShape="1">
          <a:blip r:embed="rId2"/>
          <a:srcRect l="31566" r="231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16B6E1-CFDC-975A-D89F-CE52E7D68225}"/>
              </a:ext>
            </a:extLst>
          </p:cNvPr>
          <p:cNvSpPr>
            <a:spLocks noGrp="1"/>
          </p:cNvSpPr>
          <p:nvPr>
            <p:ph idx="1"/>
          </p:nvPr>
        </p:nvSpPr>
        <p:spPr>
          <a:xfrm>
            <a:off x="4657345" y="2535174"/>
            <a:ext cx="7391780" cy="4173474"/>
          </a:xfrm>
        </p:spPr>
        <p:txBody>
          <a:bodyPr>
            <a:noAutofit/>
          </a:bodyPr>
          <a:lstStyle/>
          <a:p>
            <a:pPr>
              <a:buFont typeface="Wingdings" panose="05000000000000000000" pitchFamily="2" charset="2"/>
              <a:buChar char="§"/>
            </a:pPr>
            <a:endParaRPr lang="en-GB" sz="2200" b="0" i="0" u="sng" dirty="0">
              <a:effectLst/>
              <a:latin typeface="Arial" panose="020B0604020202020204" pitchFamily="34" charset="0"/>
              <a:cs typeface="Arial" panose="020B0604020202020204" pitchFamily="34" charset="0"/>
            </a:endParaRPr>
          </a:p>
          <a:p>
            <a:pPr>
              <a:buFont typeface="Wingdings" panose="05000000000000000000" pitchFamily="2" charset="2"/>
              <a:buChar char="§"/>
            </a:pPr>
            <a:r>
              <a:rPr lang="en-GB" sz="2200" b="0" i="0" dirty="0">
                <a:solidFill>
                  <a:srgbClr val="4D5156"/>
                </a:solidFill>
                <a:effectLst/>
                <a:latin typeface="Arial" panose="020B0604020202020204" pitchFamily="34" charset="0"/>
                <a:cs typeface="Arial" panose="020B0604020202020204" pitchFamily="34" charset="0"/>
              </a:rPr>
              <a:t>Microsoft Power BI is an interactive data visualization software product developed by Microsoft with a primary focus on business intelligence. It is part of the Microsoft Power Platform</a:t>
            </a:r>
            <a:endParaRPr lang="en-GB" sz="2200" u="sng" dirty="0">
              <a:latin typeface="Arial" panose="020B0604020202020204" pitchFamily="34" charset="0"/>
              <a:cs typeface="Arial" panose="020B0604020202020204" pitchFamily="34" charset="0"/>
            </a:endParaRPr>
          </a:p>
          <a:p>
            <a:pPr>
              <a:buFont typeface="Wingdings" panose="05000000000000000000" pitchFamily="2" charset="2"/>
              <a:buChar char="§"/>
            </a:pPr>
            <a:r>
              <a:rPr lang="en-GB" sz="2200" b="0" i="0" u="sng" dirty="0">
                <a:effectLst/>
                <a:latin typeface="Arial" panose="020B0604020202020204" pitchFamily="34" charset="0"/>
                <a:cs typeface="Arial" panose="020B0604020202020204" pitchFamily="34" charset="0"/>
              </a:rPr>
              <a:t>A simple understanding </a:t>
            </a:r>
            <a:r>
              <a:rPr lang="en-GB" sz="2200" b="0" i="0" dirty="0">
                <a:effectLst/>
                <a:latin typeface="Arial" panose="020B0604020202020204" pitchFamily="34" charset="0"/>
                <a:cs typeface="Arial" panose="020B0604020202020204" pitchFamily="34" charset="0"/>
              </a:rPr>
              <a:t>of business intelligence is that business intelligence is about connecting business decision-making to facts about the business and its environment, </a:t>
            </a:r>
          </a:p>
          <a:p>
            <a:pPr>
              <a:buFont typeface="Wingdings" panose="05000000000000000000" pitchFamily="2" charset="2"/>
              <a:buChar char="§"/>
            </a:pPr>
            <a:r>
              <a:rPr lang="en-GB" sz="2200" b="0" i="0" dirty="0">
                <a:effectLst/>
                <a:latin typeface="Arial" panose="020B0604020202020204" pitchFamily="34" charset="0"/>
                <a:cs typeface="Arial" panose="020B0604020202020204" pitchFamily="34" charset="0"/>
              </a:rPr>
              <a:t>to take a deep dive and understand the data underneath your business, </a:t>
            </a:r>
            <a:r>
              <a:rPr lang="en-GB" sz="2200" b="0" i="0" u="sng" dirty="0">
                <a:effectLst/>
                <a:latin typeface="Arial" panose="020B0604020202020204" pitchFamily="34" charset="0"/>
                <a:cs typeface="Arial" panose="020B0604020202020204" pitchFamily="34" charset="0"/>
              </a:rPr>
              <a:t>so that you can make better business decisions.</a:t>
            </a:r>
            <a:endParaRPr lang="en-GB"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3108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BC064-B33F-06E4-8FAF-1042563FC5F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Business Intelligence</a:t>
            </a:r>
          </a:p>
        </p:txBody>
      </p:sp>
      <p:pic>
        <p:nvPicPr>
          <p:cNvPr id="9" name="Picture 8" descr="A picture containing text, sign, screenshot&#10;&#10;Description automatically generated">
            <a:extLst>
              <a:ext uri="{FF2B5EF4-FFF2-40B4-BE49-F238E27FC236}">
                <a16:creationId xmlns:a16="http://schemas.microsoft.com/office/drawing/2014/main" id="{CC856535-5D1D-88B9-FB0C-C9DFCB020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694" y="1966293"/>
            <a:ext cx="9678610" cy="4452160"/>
          </a:xfrm>
          <a:prstGeom prst="rect">
            <a:avLst/>
          </a:prstGeom>
        </p:spPr>
      </p:pic>
    </p:spTree>
    <p:extLst>
      <p:ext uri="{BB962C8B-B14F-4D97-AF65-F5344CB8AC3E}">
        <p14:creationId xmlns:p14="http://schemas.microsoft.com/office/powerpoint/2010/main" val="3077635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BC064-B33F-06E4-8FAF-1042563FC5F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Business Intelligence</a:t>
            </a:r>
          </a:p>
        </p:txBody>
      </p:sp>
      <p:pic>
        <p:nvPicPr>
          <p:cNvPr id="4" name="Picture 3" descr="A picture containing graphical user interface&#10;&#10;Description automatically generated">
            <a:extLst>
              <a:ext uri="{FF2B5EF4-FFF2-40B4-BE49-F238E27FC236}">
                <a16:creationId xmlns:a16="http://schemas.microsoft.com/office/drawing/2014/main" id="{3DC64E1E-4BE3-D120-53D0-9FEEAE3D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705" y="2243306"/>
            <a:ext cx="8566590" cy="3676839"/>
          </a:xfrm>
          <a:prstGeom prst="rect">
            <a:avLst/>
          </a:prstGeom>
        </p:spPr>
      </p:pic>
    </p:spTree>
    <p:extLst>
      <p:ext uri="{BB962C8B-B14F-4D97-AF65-F5344CB8AC3E}">
        <p14:creationId xmlns:p14="http://schemas.microsoft.com/office/powerpoint/2010/main" val="428654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CC3B92-7AAB-FE7C-8F85-9DAC142B9BE6}"/>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Enterprise Business Intelligence BI</a:t>
            </a:r>
          </a:p>
        </p:txBody>
      </p:sp>
      <p:graphicFrame>
        <p:nvGraphicFramePr>
          <p:cNvPr id="5" name="Content Placeholder 2">
            <a:extLst>
              <a:ext uri="{FF2B5EF4-FFF2-40B4-BE49-F238E27FC236}">
                <a16:creationId xmlns:a16="http://schemas.microsoft.com/office/drawing/2014/main" id="{3C95DFA8-2ADA-FAB0-4160-3B25CC74888F}"/>
              </a:ext>
            </a:extLst>
          </p:cNvPr>
          <p:cNvGraphicFramePr>
            <a:graphicFrameLocks noGrp="1"/>
          </p:cNvGraphicFramePr>
          <p:nvPr>
            <p:ph idx="1"/>
            <p:extLst>
              <p:ext uri="{D42A27DB-BD31-4B8C-83A1-F6EECF244321}">
                <p14:modId xmlns:p14="http://schemas.microsoft.com/office/powerpoint/2010/main" val="886211976"/>
              </p:ext>
            </p:extLst>
          </p:nvPr>
        </p:nvGraphicFramePr>
        <p:xfrm>
          <a:off x="644056" y="2112580"/>
          <a:ext cx="10927829" cy="306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7338BFA-4918-77C1-82BE-2792D63A6B38}"/>
              </a:ext>
            </a:extLst>
          </p:cNvPr>
          <p:cNvSpPr txBox="1"/>
          <p:nvPr/>
        </p:nvSpPr>
        <p:spPr>
          <a:xfrm>
            <a:off x="3362325" y="4477810"/>
            <a:ext cx="2886075" cy="2308324"/>
          </a:xfrm>
          <a:prstGeom prst="rect">
            <a:avLst/>
          </a:prstGeom>
          <a:solidFill>
            <a:schemeClr val="accent2">
              <a:lumMod val="20000"/>
              <a:lumOff val="80000"/>
            </a:schemeClr>
          </a:solidFill>
        </p:spPr>
        <p:txBody>
          <a:bodyPr wrap="square">
            <a:spAutoFit/>
          </a:bodyPr>
          <a:lstStyle/>
          <a:p>
            <a:r>
              <a:rPr lang="en-GB" b="1" i="0" dirty="0">
                <a:solidFill>
                  <a:srgbClr val="4D5156"/>
                </a:solidFill>
                <a:effectLst/>
                <a:latin typeface="arial" panose="020B0604020202020204" pitchFamily="34" charset="0"/>
              </a:rPr>
              <a:t>Oracle Analytics </a:t>
            </a:r>
            <a:r>
              <a:rPr lang="en-GB" b="0" i="0" dirty="0">
                <a:solidFill>
                  <a:srgbClr val="4D5156"/>
                </a:solidFill>
                <a:effectLst/>
                <a:latin typeface="arial" panose="020B0604020202020204" pitchFamily="34" charset="0"/>
              </a:rPr>
              <a:t>Empowers </a:t>
            </a:r>
            <a:r>
              <a:rPr lang="en-GB" b="1" i="0" dirty="0">
                <a:solidFill>
                  <a:srgbClr val="4D5156"/>
                </a:solidFill>
                <a:effectLst/>
                <a:latin typeface="arial" panose="020B0604020202020204" pitchFamily="34" charset="0"/>
              </a:rPr>
              <a:t>Business</a:t>
            </a:r>
            <a:r>
              <a:rPr lang="en-GB" b="0" i="0" dirty="0">
                <a:solidFill>
                  <a:srgbClr val="4D5156"/>
                </a:solidFill>
                <a:effectLst/>
                <a:latin typeface="arial" panose="020B0604020202020204" pitchFamily="34" charset="0"/>
              </a:rPr>
              <a:t> Users To Connect, Prepare And Enrich All Relevant Data. Use One Platform For Connecting To Any Data Source, Preparing It, And Visualising It.</a:t>
            </a:r>
            <a:endParaRPr lang="en-GB" dirty="0"/>
          </a:p>
        </p:txBody>
      </p:sp>
      <p:sp>
        <p:nvSpPr>
          <p:cNvPr id="7" name="TextBox 6">
            <a:extLst>
              <a:ext uri="{FF2B5EF4-FFF2-40B4-BE49-F238E27FC236}">
                <a16:creationId xmlns:a16="http://schemas.microsoft.com/office/drawing/2014/main" id="{6646B227-88FE-CD93-CC6D-D243101BC0A8}"/>
              </a:ext>
            </a:extLst>
          </p:cNvPr>
          <p:cNvSpPr txBox="1"/>
          <p:nvPr/>
        </p:nvSpPr>
        <p:spPr>
          <a:xfrm>
            <a:off x="9629775" y="4616309"/>
            <a:ext cx="2466975" cy="2031325"/>
          </a:xfrm>
          <a:prstGeom prst="rect">
            <a:avLst/>
          </a:prstGeom>
          <a:solidFill>
            <a:schemeClr val="accent2">
              <a:lumMod val="20000"/>
              <a:lumOff val="80000"/>
            </a:schemeClr>
          </a:solidFill>
        </p:spPr>
        <p:txBody>
          <a:bodyPr wrap="square">
            <a:spAutoFit/>
          </a:bodyPr>
          <a:lstStyle/>
          <a:p>
            <a:r>
              <a:rPr lang="en-GB" b="1" i="0" dirty="0">
                <a:solidFill>
                  <a:srgbClr val="4D5156"/>
                </a:solidFill>
                <a:effectLst/>
                <a:latin typeface="arial" panose="020B0604020202020204" pitchFamily="34" charset="0"/>
              </a:rPr>
              <a:t>Microsoft Power BI </a:t>
            </a:r>
            <a:r>
              <a:rPr lang="en-GB" b="0" i="0" dirty="0">
                <a:solidFill>
                  <a:srgbClr val="4D5156"/>
                </a:solidFill>
                <a:effectLst/>
                <a:latin typeface="arial" panose="020B0604020202020204" pitchFamily="34" charset="0"/>
              </a:rPr>
              <a:t>is an interactive data visualization software product developed by Microsoft with a primary focus on business intelligence</a:t>
            </a:r>
            <a:endParaRPr lang="en-GB" dirty="0"/>
          </a:p>
        </p:txBody>
      </p:sp>
      <p:sp>
        <p:nvSpPr>
          <p:cNvPr id="10" name="TextBox 9">
            <a:extLst>
              <a:ext uri="{FF2B5EF4-FFF2-40B4-BE49-F238E27FC236}">
                <a16:creationId xmlns:a16="http://schemas.microsoft.com/office/drawing/2014/main" id="{5AF78B95-6010-F47F-F143-F44E29D52AB6}"/>
              </a:ext>
            </a:extLst>
          </p:cNvPr>
          <p:cNvSpPr txBox="1"/>
          <p:nvPr/>
        </p:nvSpPr>
        <p:spPr>
          <a:xfrm>
            <a:off x="457201" y="4524195"/>
            <a:ext cx="2494560" cy="2031325"/>
          </a:xfrm>
          <a:prstGeom prst="rect">
            <a:avLst/>
          </a:prstGeom>
          <a:solidFill>
            <a:schemeClr val="accent1">
              <a:lumMod val="20000"/>
              <a:lumOff val="80000"/>
            </a:schemeClr>
          </a:solidFill>
        </p:spPr>
        <p:txBody>
          <a:bodyPr wrap="square">
            <a:spAutoFit/>
          </a:bodyPr>
          <a:lstStyle/>
          <a:p>
            <a:r>
              <a:rPr lang="en-GB" b="1" i="0" dirty="0">
                <a:solidFill>
                  <a:srgbClr val="5F6368"/>
                </a:solidFill>
                <a:effectLst/>
                <a:latin typeface="arial" panose="020B0604020202020204" pitchFamily="34" charset="0"/>
              </a:rPr>
              <a:t>SAP</a:t>
            </a:r>
            <a:r>
              <a:rPr lang="en-GB" b="0" i="0" dirty="0">
                <a:solidFill>
                  <a:srgbClr val="4D5156"/>
                </a:solidFill>
                <a:effectLst/>
                <a:latin typeface="arial" panose="020B0604020202020204" pitchFamily="34" charset="0"/>
              </a:rPr>
              <a:t> BusinessObjects </a:t>
            </a:r>
            <a:r>
              <a:rPr lang="en-GB" b="1" i="0" dirty="0">
                <a:solidFill>
                  <a:srgbClr val="5F6368"/>
                </a:solidFill>
                <a:effectLst/>
                <a:latin typeface="arial" panose="020B0604020202020204" pitchFamily="34" charset="0"/>
              </a:rPr>
              <a:t>Business Intelligence</a:t>
            </a:r>
            <a:r>
              <a:rPr lang="en-GB" b="0" i="0" dirty="0">
                <a:solidFill>
                  <a:srgbClr val="4D5156"/>
                </a:solidFill>
                <a:effectLst/>
                <a:latin typeface="arial" panose="020B0604020202020204" pitchFamily="34" charset="0"/>
              </a:rPr>
              <a:t> is a centralised suite for data reporting, visualisation, and sharing</a:t>
            </a:r>
            <a:endParaRPr lang="en-GB" dirty="0"/>
          </a:p>
        </p:txBody>
      </p:sp>
      <p:sp>
        <p:nvSpPr>
          <p:cNvPr id="14" name="TextBox 13">
            <a:extLst>
              <a:ext uri="{FF2B5EF4-FFF2-40B4-BE49-F238E27FC236}">
                <a16:creationId xmlns:a16="http://schemas.microsoft.com/office/drawing/2014/main" id="{AC6FBC05-4F4A-BD4B-AD52-AC196B3836BA}"/>
              </a:ext>
            </a:extLst>
          </p:cNvPr>
          <p:cNvSpPr txBox="1"/>
          <p:nvPr/>
        </p:nvSpPr>
        <p:spPr>
          <a:xfrm>
            <a:off x="6393607" y="4524195"/>
            <a:ext cx="3140917" cy="2308324"/>
          </a:xfrm>
          <a:prstGeom prst="rect">
            <a:avLst/>
          </a:prstGeom>
          <a:solidFill>
            <a:schemeClr val="accent1">
              <a:lumMod val="20000"/>
              <a:lumOff val="80000"/>
            </a:schemeClr>
          </a:solidFill>
        </p:spPr>
        <p:txBody>
          <a:bodyPr wrap="square">
            <a:spAutoFit/>
          </a:bodyPr>
          <a:lstStyle/>
          <a:p>
            <a:r>
              <a:rPr lang="en-GB" b="0" i="0" dirty="0">
                <a:solidFill>
                  <a:srgbClr val="4D5156"/>
                </a:solidFill>
                <a:effectLst/>
                <a:latin typeface="arial" panose="020B0604020202020204" pitchFamily="34" charset="0"/>
              </a:rPr>
              <a:t>IBM Cognos Business Intelligence is a web-based integrated business intelligence suite by IBM. It provides a toolset for reporting, analytics, </a:t>
            </a:r>
            <a:r>
              <a:rPr lang="en-GB" b="0" i="0" dirty="0" err="1">
                <a:solidFill>
                  <a:srgbClr val="4D5156"/>
                </a:solidFill>
                <a:effectLst/>
                <a:latin typeface="arial" panose="020B0604020202020204" pitchFamily="34" charset="0"/>
              </a:rPr>
              <a:t>scorecarding</a:t>
            </a:r>
            <a:r>
              <a:rPr lang="en-GB" b="0" i="0" dirty="0">
                <a:solidFill>
                  <a:srgbClr val="4D5156"/>
                </a:solidFill>
                <a:effectLst/>
                <a:latin typeface="arial" panose="020B0604020202020204" pitchFamily="34" charset="0"/>
              </a:rPr>
              <a:t>, and monitoring of events and metrics</a:t>
            </a:r>
            <a:endParaRPr lang="en-GB" dirty="0"/>
          </a:p>
        </p:txBody>
      </p:sp>
    </p:spTree>
    <p:extLst>
      <p:ext uri="{BB962C8B-B14F-4D97-AF65-F5344CB8AC3E}">
        <p14:creationId xmlns:p14="http://schemas.microsoft.com/office/powerpoint/2010/main" val="2977800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CC3B92-7AAB-FE7C-8F85-9DAC142B9BE6}"/>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Enterprise Business Intelligence BI</a:t>
            </a:r>
          </a:p>
        </p:txBody>
      </p:sp>
      <p:sp>
        <p:nvSpPr>
          <p:cNvPr id="12" name="TextBox 11">
            <a:extLst>
              <a:ext uri="{FF2B5EF4-FFF2-40B4-BE49-F238E27FC236}">
                <a16:creationId xmlns:a16="http://schemas.microsoft.com/office/drawing/2014/main" id="{37067634-329F-A971-3656-DF66BD9F1C8C}"/>
              </a:ext>
            </a:extLst>
          </p:cNvPr>
          <p:cNvSpPr txBox="1"/>
          <p:nvPr/>
        </p:nvSpPr>
        <p:spPr>
          <a:xfrm>
            <a:off x="726041" y="5188832"/>
            <a:ext cx="3589105" cy="1200329"/>
          </a:xfrm>
          <a:prstGeom prst="rect">
            <a:avLst/>
          </a:prstGeom>
          <a:solidFill>
            <a:schemeClr val="accent1">
              <a:lumMod val="20000"/>
              <a:lumOff val="80000"/>
            </a:schemeClr>
          </a:solidFill>
        </p:spPr>
        <p:txBody>
          <a:bodyPr wrap="square">
            <a:spAutoFit/>
          </a:bodyPr>
          <a:lstStyle/>
          <a:p>
            <a:r>
              <a:rPr lang="en-GB" b="1" i="0" dirty="0">
                <a:solidFill>
                  <a:srgbClr val="4D5156"/>
                </a:solidFill>
                <a:effectLst/>
                <a:latin typeface="arial" panose="020B0604020202020204" pitchFamily="34" charset="0"/>
              </a:rPr>
              <a:t>Tableau</a:t>
            </a:r>
            <a:r>
              <a:rPr lang="en-GB" b="0" i="0" dirty="0">
                <a:solidFill>
                  <a:srgbClr val="4D5156"/>
                </a:solidFill>
                <a:effectLst/>
                <a:latin typeface="arial" panose="020B0604020202020204" pitchFamily="34" charset="0"/>
              </a:rPr>
              <a:t> Is </a:t>
            </a:r>
            <a:r>
              <a:rPr lang="en-GB" b="1" i="0" dirty="0">
                <a:solidFill>
                  <a:srgbClr val="4D5156"/>
                </a:solidFill>
                <a:effectLst/>
                <a:latin typeface="arial" panose="020B0604020202020204" pitchFamily="34" charset="0"/>
              </a:rPr>
              <a:t>Business Intelligence</a:t>
            </a:r>
            <a:r>
              <a:rPr lang="en-GB" b="0" i="0" dirty="0">
                <a:solidFill>
                  <a:srgbClr val="4D5156"/>
                </a:solidFill>
                <a:effectLst/>
                <a:latin typeface="arial" panose="020B0604020202020204" pitchFamily="34" charset="0"/>
              </a:rPr>
              <a:t> Software That Helps People See and Understand Their Data.</a:t>
            </a:r>
            <a:endParaRPr lang="en-GB" dirty="0"/>
          </a:p>
        </p:txBody>
      </p:sp>
      <p:pic>
        <p:nvPicPr>
          <p:cNvPr id="17" name="Picture 16">
            <a:extLst>
              <a:ext uri="{FF2B5EF4-FFF2-40B4-BE49-F238E27FC236}">
                <a16:creationId xmlns:a16="http://schemas.microsoft.com/office/drawing/2014/main" id="{84AC50ED-996E-A3CA-8B48-0FF02B8F694D}"/>
              </a:ext>
            </a:extLst>
          </p:cNvPr>
          <p:cNvPicPr>
            <a:picLocks noChangeAspect="1"/>
          </p:cNvPicPr>
          <p:nvPr/>
        </p:nvPicPr>
        <p:blipFill>
          <a:blip r:embed="rId2"/>
          <a:stretch>
            <a:fillRect/>
          </a:stretch>
        </p:blipFill>
        <p:spPr>
          <a:xfrm>
            <a:off x="440344" y="2186343"/>
            <a:ext cx="4448175" cy="2533650"/>
          </a:xfrm>
          <a:prstGeom prst="rect">
            <a:avLst/>
          </a:prstGeom>
        </p:spPr>
      </p:pic>
      <p:pic>
        <p:nvPicPr>
          <p:cNvPr id="19" name="Picture 18">
            <a:extLst>
              <a:ext uri="{FF2B5EF4-FFF2-40B4-BE49-F238E27FC236}">
                <a16:creationId xmlns:a16="http://schemas.microsoft.com/office/drawing/2014/main" id="{8A6C88EE-94E4-BFFB-7EA0-300DAE6AC227}"/>
              </a:ext>
            </a:extLst>
          </p:cNvPr>
          <p:cNvPicPr>
            <a:picLocks noChangeAspect="1"/>
          </p:cNvPicPr>
          <p:nvPr/>
        </p:nvPicPr>
        <p:blipFill>
          <a:blip r:embed="rId3"/>
          <a:stretch>
            <a:fillRect/>
          </a:stretch>
        </p:blipFill>
        <p:spPr>
          <a:xfrm>
            <a:off x="6112636" y="2214562"/>
            <a:ext cx="4791075" cy="2428875"/>
          </a:xfrm>
          <a:prstGeom prst="rect">
            <a:avLst/>
          </a:prstGeom>
        </p:spPr>
      </p:pic>
      <p:sp>
        <p:nvSpPr>
          <p:cNvPr id="21" name="TextBox 20">
            <a:extLst>
              <a:ext uri="{FF2B5EF4-FFF2-40B4-BE49-F238E27FC236}">
                <a16:creationId xmlns:a16="http://schemas.microsoft.com/office/drawing/2014/main" id="{4FCC197A-89DB-B08A-8022-56282FF6B589}"/>
              </a:ext>
            </a:extLst>
          </p:cNvPr>
          <p:cNvSpPr txBox="1"/>
          <p:nvPr/>
        </p:nvSpPr>
        <p:spPr>
          <a:xfrm>
            <a:off x="6820756" y="5122553"/>
            <a:ext cx="3723419" cy="1200329"/>
          </a:xfrm>
          <a:prstGeom prst="rect">
            <a:avLst/>
          </a:prstGeom>
          <a:solidFill>
            <a:schemeClr val="accent2">
              <a:lumMod val="20000"/>
              <a:lumOff val="80000"/>
            </a:schemeClr>
          </a:solidFill>
        </p:spPr>
        <p:txBody>
          <a:bodyPr wrap="square">
            <a:spAutoFit/>
          </a:bodyPr>
          <a:lstStyle/>
          <a:p>
            <a:r>
              <a:rPr lang="en-GB" b="0" i="0" dirty="0">
                <a:solidFill>
                  <a:srgbClr val="4D5156"/>
                </a:solidFill>
                <a:effectLst/>
                <a:latin typeface="arial" panose="020B0604020202020204" pitchFamily="34" charset="0"/>
              </a:rPr>
              <a:t>The company's main products are Qlik Replicate and Qlik Sense, both software for business intelligence and data integration.</a:t>
            </a:r>
            <a:endParaRPr lang="en-GB" dirty="0"/>
          </a:p>
        </p:txBody>
      </p:sp>
    </p:spTree>
    <p:extLst>
      <p:ext uri="{BB962C8B-B14F-4D97-AF65-F5344CB8AC3E}">
        <p14:creationId xmlns:p14="http://schemas.microsoft.com/office/powerpoint/2010/main" val="32366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ED6730-465B-0D9D-B01B-091F0261CDA5}"/>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Microsoft Power BI</a:t>
            </a:r>
          </a:p>
        </p:txBody>
      </p:sp>
      <p:graphicFrame>
        <p:nvGraphicFramePr>
          <p:cNvPr id="5" name="Content Placeholder 2">
            <a:extLst>
              <a:ext uri="{FF2B5EF4-FFF2-40B4-BE49-F238E27FC236}">
                <a16:creationId xmlns:a16="http://schemas.microsoft.com/office/drawing/2014/main" id="{58C77838-84E9-8F83-439D-A93EF9B44A16}"/>
              </a:ext>
            </a:extLst>
          </p:cNvPr>
          <p:cNvGraphicFramePr>
            <a:graphicFrameLocks noGrp="1"/>
          </p:cNvGraphicFramePr>
          <p:nvPr>
            <p:ph idx="1"/>
            <p:extLst>
              <p:ext uri="{D42A27DB-BD31-4B8C-83A1-F6EECF244321}">
                <p14:modId xmlns:p14="http://schemas.microsoft.com/office/powerpoint/2010/main" val="821905092"/>
              </p:ext>
            </p:extLst>
          </p:nvPr>
        </p:nvGraphicFramePr>
        <p:xfrm>
          <a:off x="644058" y="2112579"/>
          <a:ext cx="7995118" cy="263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FB66D8F-211C-0AC5-36E5-0BA3FC0466CA}"/>
              </a:ext>
            </a:extLst>
          </p:cNvPr>
          <p:cNvSpPr txBox="1"/>
          <p:nvPr/>
        </p:nvSpPr>
        <p:spPr>
          <a:xfrm>
            <a:off x="9064158" y="3500735"/>
            <a:ext cx="2956392" cy="2031325"/>
          </a:xfrm>
          <a:prstGeom prst="rect">
            <a:avLst/>
          </a:prstGeom>
          <a:solidFill>
            <a:schemeClr val="accent2">
              <a:lumMod val="20000"/>
              <a:lumOff val="80000"/>
            </a:schemeClr>
          </a:solidFill>
        </p:spPr>
        <p:txBody>
          <a:bodyPr wrap="square">
            <a:spAutoFit/>
          </a:bodyPr>
          <a:lstStyle/>
          <a:p>
            <a:r>
              <a:rPr lang="en-GB" b="0" i="0" dirty="0">
                <a:solidFill>
                  <a:srgbClr val="4D5156"/>
                </a:solidFill>
                <a:effectLst/>
                <a:latin typeface="arial" panose="020B0604020202020204" pitchFamily="34" charset="0"/>
              </a:rPr>
              <a:t>Microsoft Power BI is an interactive data visualization software product developed by Microsoft with a primary focus on business intelligence</a:t>
            </a:r>
            <a:endParaRPr lang="en-GB" dirty="0"/>
          </a:p>
        </p:txBody>
      </p:sp>
      <p:sp>
        <p:nvSpPr>
          <p:cNvPr id="7" name="TextBox 6">
            <a:extLst>
              <a:ext uri="{FF2B5EF4-FFF2-40B4-BE49-F238E27FC236}">
                <a16:creationId xmlns:a16="http://schemas.microsoft.com/office/drawing/2014/main" id="{54176BC4-DE90-4ED6-C528-31DCBECBCA63}"/>
              </a:ext>
            </a:extLst>
          </p:cNvPr>
          <p:cNvSpPr txBox="1"/>
          <p:nvPr/>
        </p:nvSpPr>
        <p:spPr>
          <a:xfrm>
            <a:off x="1190626" y="4931895"/>
            <a:ext cx="7448550" cy="1200329"/>
          </a:xfrm>
          <a:prstGeom prst="rect">
            <a:avLst/>
          </a:prstGeom>
          <a:solidFill>
            <a:schemeClr val="accent1">
              <a:lumMod val="20000"/>
              <a:lumOff val="80000"/>
            </a:schemeClr>
          </a:solidFill>
        </p:spPr>
        <p:txBody>
          <a:bodyPr wrap="square">
            <a:spAutoFit/>
          </a:bodyPr>
          <a:lstStyle/>
          <a:p>
            <a:r>
              <a:rPr lang="en-GB" b="0" i="0" dirty="0">
                <a:solidFill>
                  <a:srgbClr val="202122"/>
                </a:solidFill>
                <a:effectLst/>
                <a:latin typeface="Arial" panose="020B0604020202020204" pitchFamily="34" charset="0"/>
              </a:rPr>
              <a:t>Power BI provides </a:t>
            </a:r>
            <a:r>
              <a:rPr lang="en-GB" dirty="0">
                <a:solidFill>
                  <a:srgbClr val="3366CC"/>
                </a:solidFill>
                <a:latin typeface="Arial" panose="020B0604020202020204" pitchFamily="34" charset="0"/>
              </a:rPr>
              <a:t>cloud</a:t>
            </a:r>
            <a:r>
              <a:rPr lang="en-GB" b="0" i="0" dirty="0">
                <a:solidFill>
                  <a:srgbClr val="202122"/>
                </a:solidFill>
                <a:effectLst/>
                <a:latin typeface="Arial" panose="020B0604020202020204" pitchFamily="34" charset="0"/>
              </a:rPr>
              <a:t>-based BI (business intelligence) services, known as "Power BI Services", along with a desktop-based interface, called "Power BI Desktop". It offers </a:t>
            </a:r>
            <a:r>
              <a:rPr lang="en-GB" dirty="0">
                <a:solidFill>
                  <a:srgbClr val="3366CC"/>
                </a:solidFill>
                <a:latin typeface="Arial" panose="020B0604020202020204" pitchFamily="34" charset="0"/>
              </a:rPr>
              <a:t>data preparation</a:t>
            </a:r>
            <a:r>
              <a:rPr lang="en-GB" b="0" i="0" dirty="0">
                <a:solidFill>
                  <a:srgbClr val="202122"/>
                </a:solidFill>
                <a:effectLst/>
                <a:latin typeface="Arial" panose="020B0604020202020204" pitchFamily="34" charset="0"/>
              </a:rPr>
              <a:t>, </a:t>
            </a:r>
            <a:r>
              <a:rPr lang="en-GB" dirty="0">
                <a:solidFill>
                  <a:srgbClr val="3366CC"/>
                </a:solidFill>
                <a:latin typeface="Arial" panose="020B0604020202020204" pitchFamily="34" charset="0"/>
              </a:rPr>
              <a:t>data discovery</a:t>
            </a:r>
            <a:r>
              <a:rPr lang="en-GB" dirty="0">
                <a:solidFill>
                  <a:srgbClr val="202122"/>
                </a:solidFill>
                <a:latin typeface="Arial" panose="020B0604020202020204" pitchFamily="34" charset="0"/>
              </a:rPr>
              <a:t>,</a:t>
            </a:r>
            <a:r>
              <a:rPr lang="en-GB" b="0" i="0" dirty="0">
                <a:solidFill>
                  <a:srgbClr val="202122"/>
                </a:solidFill>
                <a:effectLst/>
                <a:latin typeface="Arial" panose="020B0604020202020204" pitchFamily="34" charset="0"/>
              </a:rPr>
              <a:t> and interactive dashboards.</a:t>
            </a:r>
            <a:r>
              <a:rPr lang="en-GB" b="0" i="0" baseline="30000" dirty="0">
                <a:solidFill>
                  <a:srgbClr val="3366CC"/>
                </a:solidFill>
                <a:effectLst/>
                <a:latin typeface="Arial" panose="020B0604020202020204" pitchFamily="34" charset="0"/>
              </a:rPr>
              <a:t> </a:t>
            </a:r>
            <a:endParaRPr lang="en-GB" dirty="0"/>
          </a:p>
        </p:txBody>
      </p:sp>
    </p:spTree>
    <p:extLst>
      <p:ext uri="{BB962C8B-B14F-4D97-AF65-F5344CB8AC3E}">
        <p14:creationId xmlns:p14="http://schemas.microsoft.com/office/powerpoint/2010/main" val="49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7FF5B3-8A7A-D070-4A14-0C54169575BA}"/>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Power BI Components</a:t>
            </a:r>
          </a:p>
        </p:txBody>
      </p:sp>
      <p:graphicFrame>
        <p:nvGraphicFramePr>
          <p:cNvPr id="21" name="Content Placeholder 2">
            <a:extLst>
              <a:ext uri="{FF2B5EF4-FFF2-40B4-BE49-F238E27FC236}">
                <a16:creationId xmlns:a16="http://schemas.microsoft.com/office/drawing/2014/main" id="{575C8A94-E174-6359-9F6B-EC68545CED27}"/>
              </a:ext>
            </a:extLst>
          </p:cNvPr>
          <p:cNvGraphicFramePr>
            <a:graphicFrameLocks noGrp="1"/>
          </p:cNvGraphicFramePr>
          <p:nvPr>
            <p:ph idx="1"/>
            <p:extLst>
              <p:ext uri="{D42A27DB-BD31-4B8C-83A1-F6EECF244321}">
                <p14:modId xmlns:p14="http://schemas.microsoft.com/office/powerpoint/2010/main" val="7481762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41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BCAB-06EC-9AB6-40D2-C68669DB2D08}"/>
              </a:ext>
            </a:extLst>
          </p:cNvPr>
          <p:cNvSpPr>
            <a:spLocks noGrp="1"/>
          </p:cNvSpPr>
          <p:nvPr>
            <p:ph type="title"/>
          </p:nvPr>
        </p:nvSpPr>
        <p:spPr>
          <a:xfrm>
            <a:off x="5868557" y="1138036"/>
            <a:ext cx="5444382" cy="938414"/>
          </a:xfrm>
          <a:solidFill>
            <a:schemeClr val="accent1">
              <a:lumMod val="20000"/>
              <a:lumOff val="80000"/>
            </a:schemeClr>
          </a:solidFill>
        </p:spPr>
        <p:txBody>
          <a:bodyPr anchor="t">
            <a:normAutofit/>
          </a:bodyPr>
          <a:lstStyle/>
          <a:p>
            <a:r>
              <a:rPr lang="en-GB" sz="4000" b="1" dirty="0"/>
              <a:t>Quote</a:t>
            </a:r>
          </a:p>
        </p:txBody>
      </p:sp>
      <p:pic>
        <p:nvPicPr>
          <p:cNvPr id="5" name="Picture 4" descr="Computer script on a screen">
            <a:extLst>
              <a:ext uri="{FF2B5EF4-FFF2-40B4-BE49-F238E27FC236}">
                <a16:creationId xmlns:a16="http://schemas.microsoft.com/office/drawing/2014/main" id="{8E21D474-6E98-ABAC-AB01-E616C444D28E}"/>
              </a:ext>
            </a:extLst>
          </p:cNvPr>
          <p:cNvPicPr>
            <a:picLocks noChangeAspect="1"/>
          </p:cNvPicPr>
          <p:nvPr/>
        </p:nvPicPr>
        <p:blipFill rotWithShape="1">
          <a:blip r:embed="rId2"/>
          <a:srcRect l="5045" r="44817" b="-1"/>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091C2D5D-2C69-898C-2C1D-8F83304C9F54}"/>
              </a:ext>
            </a:extLst>
          </p:cNvPr>
          <p:cNvSpPr>
            <a:spLocks noGrp="1"/>
          </p:cNvSpPr>
          <p:nvPr>
            <p:ph idx="1"/>
          </p:nvPr>
        </p:nvSpPr>
        <p:spPr>
          <a:xfrm>
            <a:off x="5868557" y="2551176"/>
            <a:ext cx="5444382" cy="3591207"/>
          </a:xfrm>
        </p:spPr>
        <p:txBody>
          <a:bodyPr>
            <a:normAutofit/>
          </a:bodyPr>
          <a:lstStyle/>
          <a:p>
            <a:pPr marL="0" indent="0">
              <a:buNone/>
            </a:pPr>
            <a:r>
              <a:rPr lang="en-GB" sz="2000" i="1" dirty="0">
                <a:effectLst/>
                <a:latin typeface="Segoe UI" panose="020B0502040204020203" pitchFamily="34" charset="0"/>
                <a:ea typeface="Times New Roman" panose="02020603050405020304" pitchFamily="18" charset="0"/>
              </a:rPr>
              <a:t>“When people think about data analytics, data science, </a:t>
            </a:r>
            <a:r>
              <a:rPr lang="en-GB" sz="2000" i="1" dirty="0">
                <a:effectLst/>
                <a:latin typeface="Calibri" panose="020F0502020204030204" pitchFamily="34" charset="0"/>
                <a:ea typeface="Calibri" panose="020F0502020204030204" pitchFamily="34" charset="0"/>
              </a:rPr>
              <a:t>machine learning and artificial intelligence, the talk turns almost immediately to tools, things like programming languages and sophisticated computer setups. But remember the tools are simply a means to an end. And even then only part of it, the most important part of any data </a:t>
            </a:r>
            <a:r>
              <a:rPr lang="en-GB" sz="2000" i="1" dirty="0">
                <a:latin typeface="Calibri" panose="020F0502020204030204" pitchFamily="34" charset="0"/>
                <a:ea typeface="Calibri" panose="020F0502020204030204" pitchFamily="34" charset="0"/>
              </a:rPr>
              <a:t>analytics</a:t>
            </a:r>
            <a:r>
              <a:rPr lang="en-GB" sz="2000" i="1" dirty="0">
                <a:effectLst/>
                <a:latin typeface="Calibri" panose="020F0502020204030204" pitchFamily="34" charset="0"/>
                <a:ea typeface="Calibri" panose="020F0502020204030204" pitchFamily="34" charset="0"/>
              </a:rPr>
              <a:t> project by far is </a:t>
            </a:r>
            <a:r>
              <a:rPr lang="en-GB" sz="2000" b="1" i="1" dirty="0">
                <a:effectLst/>
                <a:latin typeface="Calibri" panose="020F0502020204030204" pitchFamily="34" charset="0"/>
                <a:ea typeface="Calibri" panose="020F0502020204030204" pitchFamily="34" charset="0"/>
              </a:rPr>
              <a:t>the question itself and the creativity that comes in exploring that question and working to find possible answers using the tools that best match your questions</a:t>
            </a:r>
            <a:r>
              <a:rPr lang="en-GB" sz="2000" i="1" dirty="0">
                <a:effectLst/>
                <a:latin typeface="Calibri" panose="020F0502020204030204" pitchFamily="34" charset="0"/>
                <a:ea typeface="Calibri" panose="020F0502020204030204" pitchFamily="34" charset="0"/>
              </a:rPr>
              <a:t>”</a:t>
            </a:r>
          </a:p>
          <a:p>
            <a:pPr marL="0" indent="0">
              <a:buNone/>
            </a:pPr>
            <a:endParaRPr lang="en-GB" sz="2000" dirty="0"/>
          </a:p>
        </p:txBody>
      </p:sp>
    </p:spTree>
    <p:extLst>
      <p:ext uri="{BB962C8B-B14F-4D97-AF65-F5344CB8AC3E}">
        <p14:creationId xmlns:p14="http://schemas.microsoft.com/office/powerpoint/2010/main" val="210395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Power BI Tools</a:t>
            </a:r>
          </a:p>
        </p:txBody>
      </p:sp>
      <p:pic>
        <p:nvPicPr>
          <p:cNvPr id="5" name="Picture 4">
            <a:extLst>
              <a:ext uri="{FF2B5EF4-FFF2-40B4-BE49-F238E27FC236}">
                <a16:creationId xmlns:a16="http://schemas.microsoft.com/office/drawing/2014/main" id="{70EBCFFC-9D91-6B33-BCD2-7E2DBDFBB2A9}"/>
              </a:ext>
            </a:extLst>
          </p:cNvPr>
          <p:cNvPicPr>
            <a:picLocks noChangeAspect="1"/>
          </p:cNvPicPr>
          <p:nvPr/>
        </p:nvPicPr>
        <p:blipFill>
          <a:blip r:embed="rId2"/>
          <a:stretch>
            <a:fillRect/>
          </a:stretch>
        </p:blipFill>
        <p:spPr>
          <a:xfrm>
            <a:off x="1121519" y="1966293"/>
            <a:ext cx="9948961" cy="4452160"/>
          </a:xfrm>
          <a:prstGeom prst="rect">
            <a:avLst/>
          </a:prstGeom>
        </p:spPr>
      </p:pic>
    </p:spTree>
    <p:extLst>
      <p:ext uri="{BB962C8B-B14F-4D97-AF65-F5344CB8AC3E}">
        <p14:creationId xmlns:p14="http://schemas.microsoft.com/office/powerpoint/2010/main" val="743846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Sign Up for Power BI</a:t>
            </a:r>
            <a:endParaRPr lang="en-US" sz="40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369DE268-FBB4-6D8F-AFC2-87230C78F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798" y="1876344"/>
            <a:ext cx="9102055" cy="4733617"/>
          </a:xfrm>
          <a:prstGeom prst="rect">
            <a:avLst/>
          </a:prstGeom>
        </p:spPr>
      </p:pic>
    </p:spTree>
    <p:extLst>
      <p:ext uri="{BB962C8B-B14F-4D97-AF65-F5344CB8AC3E}">
        <p14:creationId xmlns:p14="http://schemas.microsoft.com/office/powerpoint/2010/main" val="225161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Sign Up for Power BI</a:t>
            </a:r>
            <a:endParaRPr lang="en-US" sz="4000" kern="1200" dirty="0">
              <a:solidFill>
                <a:srgbClr val="FFFFFF"/>
              </a:solidFill>
              <a:latin typeface="+mj-lt"/>
              <a:ea typeface="+mj-ea"/>
              <a:cs typeface="+mj-cs"/>
            </a:endParaRPr>
          </a:p>
        </p:txBody>
      </p:sp>
      <p:pic>
        <p:nvPicPr>
          <p:cNvPr id="5" name="Picture 4" descr="Graphical user interface&#10;&#10;Description automatically generated">
            <a:extLst>
              <a:ext uri="{FF2B5EF4-FFF2-40B4-BE49-F238E27FC236}">
                <a16:creationId xmlns:a16="http://schemas.microsoft.com/office/drawing/2014/main" id="{FE8FD4C6-E185-3DFF-05EC-D3B012625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26" y="2067546"/>
            <a:ext cx="10041621" cy="4542415"/>
          </a:xfrm>
          <a:prstGeom prst="rect">
            <a:avLst/>
          </a:prstGeom>
        </p:spPr>
      </p:pic>
    </p:spTree>
    <p:extLst>
      <p:ext uri="{BB962C8B-B14F-4D97-AF65-F5344CB8AC3E}">
        <p14:creationId xmlns:p14="http://schemas.microsoft.com/office/powerpoint/2010/main" val="38089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Sign Up for Power BI</a:t>
            </a:r>
            <a:endParaRPr lang="en-US" sz="40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89BEFADC-0372-F1D6-FBFC-35340940B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851" y="2038841"/>
            <a:ext cx="9395668" cy="4343069"/>
          </a:xfrm>
          <a:prstGeom prst="rect">
            <a:avLst/>
          </a:prstGeom>
        </p:spPr>
      </p:pic>
    </p:spTree>
    <p:extLst>
      <p:ext uri="{BB962C8B-B14F-4D97-AF65-F5344CB8AC3E}">
        <p14:creationId xmlns:p14="http://schemas.microsoft.com/office/powerpoint/2010/main" val="197854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Sign Up for Power BI</a:t>
            </a:r>
            <a:endParaRPr lang="en-US" sz="4000" kern="1200" dirty="0">
              <a:solidFill>
                <a:srgbClr val="FFFFFF"/>
              </a:solidFill>
              <a:latin typeface="+mj-lt"/>
              <a:ea typeface="+mj-ea"/>
              <a:cs typeface="+mj-cs"/>
            </a:endParaRPr>
          </a:p>
        </p:txBody>
      </p:sp>
      <p:pic>
        <p:nvPicPr>
          <p:cNvPr id="5" name="Picture 4" descr="Graphical user interface, website&#10;&#10;Description automatically generated">
            <a:extLst>
              <a:ext uri="{FF2B5EF4-FFF2-40B4-BE49-F238E27FC236}">
                <a16:creationId xmlns:a16="http://schemas.microsoft.com/office/drawing/2014/main" id="{DDB99337-2F04-A815-FCB1-D3AB9CAFD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078" y="2106984"/>
            <a:ext cx="9576292" cy="4502978"/>
          </a:xfrm>
          <a:prstGeom prst="rect">
            <a:avLst/>
          </a:prstGeom>
        </p:spPr>
      </p:pic>
    </p:spTree>
    <p:extLst>
      <p:ext uri="{BB962C8B-B14F-4D97-AF65-F5344CB8AC3E}">
        <p14:creationId xmlns:p14="http://schemas.microsoft.com/office/powerpoint/2010/main" val="82917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B5F0-746D-2126-82B5-436C951C18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Sign Up for Power BI</a:t>
            </a:r>
            <a:endParaRPr lang="en-US" sz="4000" kern="1200" dirty="0">
              <a:solidFill>
                <a:srgbClr val="FFFFFF"/>
              </a:solidFill>
              <a:latin typeface="+mj-lt"/>
              <a:ea typeface="+mj-ea"/>
              <a:cs typeface="+mj-cs"/>
            </a:endParaRPr>
          </a:p>
        </p:txBody>
      </p:sp>
      <p:pic>
        <p:nvPicPr>
          <p:cNvPr id="4" name="Picture 3" descr="Graphical user interface, website&#10;&#10;Description automatically generated">
            <a:extLst>
              <a:ext uri="{FF2B5EF4-FFF2-40B4-BE49-F238E27FC236}">
                <a16:creationId xmlns:a16="http://schemas.microsoft.com/office/drawing/2014/main" id="{BEB60AB8-9CFE-BFD2-D6F8-6AB7C711E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686" y="2512503"/>
            <a:ext cx="8951053" cy="3854741"/>
          </a:xfrm>
          <a:prstGeom prst="rect">
            <a:avLst/>
          </a:prstGeom>
        </p:spPr>
      </p:pic>
    </p:spTree>
    <p:extLst>
      <p:ext uri="{BB962C8B-B14F-4D97-AF65-F5344CB8AC3E}">
        <p14:creationId xmlns:p14="http://schemas.microsoft.com/office/powerpoint/2010/main" val="237319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Question marks in a line and one question mark is lit">
            <a:extLst>
              <a:ext uri="{FF2B5EF4-FFF2-40B4-BE49-F238E27FC236}">
                <a16:creationId xmlns:a16="http://schemas.microsoft.com/office/drawing/2014/main" id="{FCB2B308-91BF-7D0A-9B2B-F507D95737F5}"/>
              </a:ext>
            </a:extLst>
          </p:cNvPr>
          <p:cNvPicPr>
            <a:picLocks noChangeAspect="1"/>
          </p:cNvPicPr>
          <p:nvPr/>
        </p:nvPicPr>
        <p:blipFill rotWithShape="1">
          <a:blip r:embed="rId2"/>
          <a:srcRect t="1893" b="13510"/>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2990A-7111-52EA-8E72-E688ABA1896D}"/>
              </a:ext>
            </a:extLst>
          </p:cNvPr>
          <p:cNvSpPr>
            <a:spLocks noGrp="1"/>
          </p:cNvSpPr>
          <p:nvPr>
            <p:ph type="title"/>
          </p:nvPr>
        </p:nvSpPr>
        <p:spPr>
          <a:xfrm>
            <a:off x="7227856" y="2209316"/>
            <a:ext cx="3069083" cy="1945523"/>
          </a:xfrm>
        </p:spPr>
        <p:txBody>
          <a:bodyPr vert="horz" lIns="91440" tIns="45720" rIns="91440" bIns="45720" rtlCol="0" anchor="t">
            <a:normAutofit/>
          </a:bodyPr>
          <a:lstStyle/>
          <a:p>
            <a:r>
              <a:rPr lang="en-US" sz="3200"/>
              <a:t>Question?</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05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6E95-43B6-D28E-1FE1-D7B1AFBDC634}"/>
              </a:ext>
            </a:extLst>
          </p:cNvPr>
          <p:cNvSpPr>
            <a:spLocks noGrp="1"/>
          </p:cNvSpPr>
          <p:nvPr>
            <p:ph type="title"/>
          </p:nvPr>
        </p:nvSpPr>
        <p:spPr>
          <a:xfrm>
            <a:off x="5153025" y="452236"/>
            <a:ext cx="6045614" cy="576464"/>
          </a:xfrm>
          <a:solidFill>
            <a:schemeClr val="accent1">
              <a:lumMod val="20000"/>
              <a:lumOff val="80000"/>
            </a:schemeClr>
          </a:solidFill>
        </p:spPr>
        <p:txBody>
          <a:bodyPr anchor="t">
            <a:noAutofit/>
          </a:bodyPr>
          <a:lstStyle/>
          <a:p>
            <a:r>
              <a:rPr lang="en-GB" sz="3600" b="1" dirty="0"/>
              <a:t>Applications for Data Analysis</a:t>
            </a:r>
          </a:p>
        </p:txBody>
      </p:sp>
      <p:pic>
        <p:nvPicPr>
          <p:cNvPr id="5" name="Picture 4">
            <a:extLst>
              <a:ext uri="{FF2B5EF4-FFF2-40B4-BE49-F238E27FC236}">
                <a16:creationId xmlns:a16="http://schemas.microsoft.com/office/drawing/2014/main" id="{68901FEB-60CB-BF99-EBA8-3401E2B9C80F}"/>
              </a:ext>
            </a:extLst>
          </p:cNvPr>
          <p:cNvPicPr>
            <a:picLocks noChangeAspect="1"/>
          </p:cNvPicPr>
          <p:nvPr/>
        </p:nvPicPr>
        <p:blipFill rotWithShape="1">
          <a:blip r:embed="rId3"/>
          <a:srcRect r="57562" b="-445"/>
          <a:stretch/>
        </p:blipFill>
        <p:spPr>
          <a:xfrm>
            <a:off x="-1" y="10"/>
            <a:ext cx="4495801" cy="6857990"/>
          </a:xfrm>
          <a:prstGeom prst="rect">
            <a:avLst/>
          </a:prstGeom>
        </p:spPr>
      </p:pic>
      <p:sp>
        <p:nvSpPr>
          <p:cNvPr id="3" name="Content Placeholder 2">
            <a:extLst>
              <a:ext uri="{FF2B5EF4-FFF2-40B4-BE49-F238E27FC236}">
                <a16:creationId xmlns:a16="http://schemas.microsoft.com/office/drawing/2014/main" id="{5A2938FB-1639-A077-1045-A3531829E74B}"/>
              </a:ext>
            </a:extLst>
          </p:cNvPr>
          <p:cNvSpPr>
            <a:spLocks noGrp="1"/>
          </p:cNvSpPr>
          <p:nvPr>
            <p:ph idx="1"/>
          </p:nvPr>
        </p:nvSpPr>
        <p:spPr>
          <a:xfrm>
            <a:off x="4857751" y="1285875"/>
            <a:ext cx="7172568" cy="5267325"/>
          </a:xfrm>
        </p:spPr>
        <p:txBody>
          <a:bodyPr>
            <a:noAutofit/>
          </a:bodyPr>
          <a:lstStyle/>
          <a:p>
            <a:pPr marL="0" indent="0">
              <a:buNone/>
            </a:pPr>
            <a:endParaRPr lang="en-GB" sz="2000" dirty="0">
              <a:effectLst/>
              <a:latin typeface="Calibri" panose="020F0502020204030204" pitchFamily="34" charset="0"/>
              <a:ea typeface="Calibri" panose="020F0502020204030204" pitchFamily="34" charset="0"/>
            </a:endParaRPr>
          </a:p>
          <a:p>
            <a:pPr marL="0" indent="0">
              <a:buNone/>
            </a:pPr>
            <a:r>
              <a:rPr lang="en-GB" sz="2000" dirty="0">
                <a:effectLst/>
                <a:latin typeface="Calibri" panose="020F0502020204030204" pitchFamily="34" charset="0"/>
                <a:ea typeface="Calibri" panose="020F0502020204030204" pitchFamily="34" charset="0"/>
              </a:rPr>
              <a:t>By far, the most common application for data work is going to be the humble spreadsheet. And there are a few reasons why this should be the case. Number one,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 Spreadsheets the universal data tool (Microsoft Excel</a:t>
            </a:r>
            <a:r>
              <a:rPr lang="en-GB" sz="2000" dirty="0">
                <a:latin typeface="Calibri" panose="020F0502020204030204" pitchFamily="34" charset="0"/>
                <a:ea typeface="Calibri" panose="020F0502020204030204" pitchFamily="34" charset="0"/>
              </a:rPr>
              <a:t>, a</a:t>
            </a:r>
            <a:r>
              <a:rPr lang="en-GB" sz="2000" dirty="0">
                <a:effectLst/>
                <a:latin typeface="Calibri" panose="020F0502020204030204" pitchFamily="34" charset="0"/>
                <a:ea typeface="Calibri" panose="020F0502020204030204" pitchFamily="34" charset="0"/>
              </a:rPr>
              <a:t>nd it's in many versions).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There are more datasets in spreadsheets than in any other format in the world.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The rows and columns are very familiar to a very large number of people, and they know how to explore the data and access it using those tools.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Google Sheets is also extremely common and there are others.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The great thing about spreadsheets is they're good for browsing. </a:t>
            </a:r>
          </a:p>
          <a:p>
            <a:pPr>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rPr>
              <a:t> Any program in the world can read a CSV file, a comma separated values, which is the generic version of a spreadsheet.  </a:t>
            </a:r>
            <a:endParaRPr lang="en-GB" sz="2000" dirty="0"/>
          </a:p>
        </p:txBody>
      </p:sp>
    </p:spTree>
    <p:extLst>
      <p:ext uri="{BB962C8B-B14F-4D97-AF65-F5344CB8AC3E}">
        <p14:creationId xmlns:p14="http://schemas.microsoft.com/office/powerpoint/2010/main" val="811647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8C867399-C650-5AB4-B552-B0B269304F33}"/>
              </a:ext>
            </a:extLst>
          </p:cNvPr>
          <p:cNvPicPr>
            <a:picLocks noChangeAspect="1"/>
          </p:cNvPicPr>
          <p:nvPr/>
        </p:nvPicPr>
        <p:blipFill rotWithShape="1">
          <a:blip r:embed="rId2"/>
          <a:srcRect l="5045" r="44817" b="-1"/>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5A2938FB-1639-A077-1045-A3531829E74B}"/>
              </a:ext>
            </a:extLst>
          </p:cNvPr>
          <p:cNvSpPr>
            <a:spLocks noGrp="1"/>
          </p:cNvSpPr>
          <p:nvPr>
            <p:ph idx="1"/>
          </p:nvPr>
        </p:nvSpPr>
        <p:spPr>
          <a:xfrm>
            <a:off x="5419726" y="2038350"/>
            <a:ext cx="6600824" cy="4104033"/>
          </a:xfrm>
        </p:spPr>
        <p:txBody>
          <a:bodyPr>
            <a:normAutofit/>
          </a:bodyPr>
          <a:lstStyle/>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Another very common data tool, even though it's not really an application, but a language is </a:t>
            </a:r>
            <a:r>
              <a:rPr lang="en-GB" sz="2200" b="1" dirty="0">
                <a:solidFill>
                  <a:srgbClr val="0070C0"/>
                </a:solidFill>
                <a:effectLst/>
                <a:latin typeface="Calibri" panose="020F0502020204030204" pitchFamily="34" charset="0"/>
                <a:ea typeface="Calibri" panose="020F0502020204030204" pitchFamily="34" charset="0"/>
              </a:rPr>
              <a:t>SQL</a:t>
            </a:r>
            <a:r>
              <a:rPr lang="en-GB" sz="2200" dirty="0">
                <a:effectLst/>
                <a:latin typeface="Calibri" panose="020F0502020204030204" pitchFamily="34" charset="0"/>
                <a:ea typeface="Calibri" panose="020F0502020204030204" pitchFamily="34" charset="0"/>
              </a:rPr>
              <a:t>, which stands for </a:t>
            </a:r>
            <a:r>
              <a:rPr lang="en-GB" sz="2200" b="1" dirty="0">
                <a:effectLst/>
                <a:latin typeface="Calibri" panose="020F0502020204030204" pitchFamily="34" charset="0"/>
                <a:ea typeface="Calibri" panose="020F0502020204030204" pitchFamily="34" charset="0"/>
              </a:rPr>
              <a:t>structured query language</a:t>
            </a:r>
            <a:r>
              <a:rPr lang="en-GB" sz="2200" dirty="0">
                <a:effectLst/>
                <a:latin typeface="Calibri" panose="020F0502020204030204" pitchFamily="34" charset="0"/>
                <a:ea typeface="Calibri" panose="020F0502020204030204" pitchFamily="34" charset="0"/>
              </a:rPr>
              <a:t>.  </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This is a way of accessing data stored in databases, usually relational databases, where you select the data, you specify the criteria you want. </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You can combine it and reformat it in ways that best work. You only need maybe a dozen or so commands in </a:t>
            </a:r>
            <a:r>
              <a:rPr lang="en-GB" sz="2200" b="1" dirty="0">
                <a:solidFill>
                  <a:srgbClr val="0070C0"/>
                </a:solidFill>
                <a:effectLst/>
                <a:latin typeface="Calibri" panose="020F0502020204030204" pitchFamily="34" charset="0"/>
                <a:ea typeface="Calibri" panose="020F0502020204030204" pitchFamily="34" charset="0"/>
              </a:rPr>
              <a:t>SQL</a:t>
            </a:r>
            <a:r>
              <a:rPr lang="en-GB" sz="2200" dirty="0">
                <a:effectLst/>
                <a:latin typeface="Calibri" panose="020F0502020204030204" pitchFamily="34" charset="0"/>
                <a:ea typeface="Calibri" panose="020F0502020204030204" pitchFamily="34" charset="0"/>
              </a:rPr>
              <a:t> to accomplish the majority of tasks that you need.</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 So a little bit of familiarity with </a:t>
            </a:r>
            <a:r>
              <a:rPr lang="en-GB" sz="2200" b="1" dirty="0">
                <a:solidFill>
                  <a:srgbClr val="0070C0"/>
                </a:solidFill>
                <a:effectLst/>
                <a:latin typeface="Calibri" panose="020F0502020204030204" pitchFamily="34" charset="0"/>
                <a:ea typeface="Calibri" panose="020F0502020204030204" pitchFamily="34" charset="0"/>
              </a:rPr>
              <a:t>SQL</a:t>
            </a:r>
            <a:r>
              <a:rPr lang="en-GB" sz="2200" dirty="0">
                <a:effectLst/>
                <a:latin typeface="Calibri" panose="020F0502020204030204" pitchFamily="34" charset="0"/>
                <a:ea typeface="Calibri" panose="020F0502020204030204" pitchFamily="34" charset="0"/>
              </a:rPr>
              <a:t> is going to go a very long way. </a:t>
            </a:r>
          </a:p>
          <a:p>
            <a:pPr marL="0" indent="0">
              <a:buNone/>
            </a:pPr>
            <a:endParaRPr lang="en-GB" sz="2200" dirty="0"/>
          </a:p>
        </p:txBody>
      </p:sp>
      <p:sp>
        <p:nvSpPr>
          <p:cNvPr id="7" name="Title 1">
            <a:extLst>
              <a:ext uri="{FF2B5EF4-FFF2-40B4-BE49-F238E27FC236}">
                <a16:creationId xmlns:a16="http://schemas.microsoft.com/office/drawing/2014/main" id="{066E62C0-B103-9839-0D5F-0DC1CC50F058}"/>
              </a:ext>
            </a:extLst>
          </p:cNvPr>
          <p:cNvSpPr>
            <a:spLocks noGrp="1"/>
          </p:cNvSpPr>
          <p:nvPr>
            <p:ph type="title"/>
          </p:nvPr>
        </p:nvSpPr>
        <p:spPr>
          <a:xfrm>
            <a:off x="5543550" y="1061836"/>
            <a:ext cx="6045614" cy="576464"/>
          </a:xfrm>
          <a:solidFill>
            <a:schemeClr val="accent1">
              <a:lumMod val="20000"/>
              <a:lumOff val="80000"/>
            </a:schemeClr>
          </a:solidFill>
        </p:spPr>
        <p:txBody>
          <a:bodyPr anchor="t">
            <a:noAutofit/>
          </a:bodyPr>
          <a:lstStyle/>
          <a:p>
            <a:r>
              <a:rPr lang="en-GB" sz="3600" b="1" dirty="0"/>
              <a:t>Applications for Data Analysis</a:t>
            </a:r>
          </a:p>
        </p:txBody>
      </p:sp>
    </p:spTree>
    <p:extLst>
      <p:ext uri="{BB962C8B-B14F-4D97-AF65-F5344CB8AC3E}">
        <p14:creationId xmlns:p14="http://schemas.microsoft.com/office/powerpoint/2010/main" val="153493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DC7FACA6-6417-A611-83CB-385E52D97F83}"/>
              </a:ext>
            </a:extLst>
          </p:cNvPr>
          <p:cNvPicPr>
            <a:picLocks noChangeAspect="1"/>
          </p:cNvPicPr>
          <p:nvPr/>
        </p:nvPicPr>
        <p:blipFill rotWithShape="1">
          <a:blip r:embed="rId2"/>
          <a:srcRect l="36518" r="21232"/>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9D7A4D05-8853-D0AE-6BBD-C0EBAC2BCDC2}"/>
              </a:ext>
            </a:extLst>
          </p:cNvPr>
          <p:cNvSpPr>
            <a:spLocks noGrp="1"/>
          </p:cNvSpPr>
          <p:nvPr>
            <p:ph idx="1"/>
          </p:nvPr>
        </p:nvSpPr>
        <p:spPr>
          <a:xfrm>
            <a:off x="5267324" y="2019300"/>
            <a:ext cx="6791326" cy="4123083"/>
          </a:xfrm>
        </p:spPr>
        <p:txBody>
          <a:bodyPr>
            <a:normAutofit/>
          </a:bodyPr>
          <a:lstStyle/>
          <a:p>
            <a:pPr marL="0" indent="0">
              <a:buNone/>
            </a:pPr>
            <a:r>
              <a:rPr lang="en-GB" sz="2200" dirty="0">
                <a:effectLst/>
                <a:latin typeface="Calibri" panose="020F0502020204030204" pitchFamily="34" charset="0"/>
                <a:ea typeface="Calibri" panose="020F0502020204030204" pitchFamily="34" charset="0"/>
              </a:rPr>
              <a:t>And then there are the dedicated apps for visualization. That includes things like </a:t>
            </a:r>
            <a:r>
              <a:rPr lang="en-GB" sz="2200" b="1" dirty="0">
                <a:solidFill>
                  <a:srgbClr val="0070C0"/>
                </a:solidFill>
                <a:effectLst/>
                <a:latin typeface="Calibri" panose="020F0502020204030204" pitchFamily="34" charset="0"/>
                <a:ea typeface="Calibri" panose="020F0502020204030204" pitchFamily="34" charset="0"/>
              </a:rPr>
              <a:t>Power BI</a:t>
            </a:r>
            <a:r>
              <a:rPr lang="en-GB" sz="2200" dirty="0">
                <a:effectLst/>
                <a:latin typeface="Calibri" panose="020F0502020204030204" pitchFamily="34" charset="0"/>
                <a:ea typeface="Calibri" panose="020F0502020204030204" pitchFamily="34" charset="0"/>
              </a:rPr>
              <a:t>, </a:t>
            </a:r>
            <a:r>
              <a:rPr lang="en-GB" sz="2200" b="1" dirty="0">
                <a:solidFill>
                  <a:srgbClr val="0070C0"/>
                </a:solidFill>
                <a:effectLst/>
                <a:latin typeface="Calibri" panose="020F0502020204030204" pitchFamily="34" charset="0"/>
                <a:ea typeface="Calibri" panose="020F0502020204030204" pitchFamily="34" charset="0"/>
              </a:rPr>
              <a:t>Tableau</a:t>
            </a:r>
            <a:r>
              <a:rPr lang="en-GB" sz="2200" dirty="0">
                <a:effectLst/>
                <a:latin typeface="Calibri" panose="020F0502020204030204" pitchFamily="34" charset="0"/>
                <a:ea typeface="Calibri" panose="020F0502020204030204" pitchFamily="34" charset="0"/>
              </a:rPr>
              <a:t>, both the desktop and the public and the server version and </a:t>
            </a:r>
            <a:r>
              <a:rPr lang="en-GB" sz="2200" b="1" dirty="0">
                <a:solidFill>
                  <a:srgbClr val="0070C0"/>
                </a:solidFill>
                <a:effectLst/>
                <a:latin typeface="Calibri" panose="020F0502020204030204" pitchFamily="34" charset="0"/>
                <a:ea typeface="Calibri" panose="020F0502020204030204" pitchFamily="34" charset="0"/>
              </a:rPr>
              <a:t>Qlik</a:t>
            </a:r>
            <a:r>
              <a:rPr lang="en-GB" sz="2200" dirty="0">
                <a:effectLst/>
                <a:latin typeface="Calibri" panose="020F0502020204030204" pitchFamily="34" charset="0"/>
                <a:ea typeface="Calibri" panose="020F0502020204030204" pitchFamily="34" charset="0"/>
              </a:rPr>
              <a:t>. </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What these do is they facilitate data integration. That's one of their great things. </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They bring in data from lots of different sources and formats and put it together in a pretty seamless way. </a:t>
            </a:r>
          </a:p>
          <a:p>
            <a:pPr>
              <a:buFont typeface="Wingdings" panose="05000000000000000000" pitchFamily="2" charset="2"/>
              <a:buChar char="§"/>
            </a:pPr>
            <a:r>
              <a:rPr lang="en-GB" sz="2200" dirty="0">
                <a:effectLst/>
                <a:latin typeface="Calibri" panose="020F0502020204030204" pitchFamily="34" charset="0"/>
                <a:ea typeface="Calibri" panose="020F0502020204030204" pitchFamily="34" charset="0"/>
              </a:rPr>
              <a:t>And they allow you, their purpose is interactive data exploration to click on sub groups, to drill down, to expand what you have. And they're very, very good at that. </a:t>
            </a:r>
          </a:p>
          <a:p>
            <a:pPr marL="0" indent="0">
              <a:buNone/>
            </a:pPr>
            <a:endParaRPr lang="en-GB" sz="2200" dirty="0"/>
          </a:p>
        </p:txBody>
      </p:sp>
      <p:sp>
        <p:nvSpPr>
          <p:cNvPr id="7" name="Title 1">
            <a:extLst>
              <a:ext uri="{FF2B5EF4-FFF2-40B4-BE49-F238E27FC236}">
                <a16:creationId xmlns:a16="http://schemas.microsoft.com/office/drawing/2014/main" id="{FA6CC4DC-ED0A-36E8-1C6E-4D4EA15CC02D}"/>
              </a:ext>
            </a:extLst>
          </p:cNvPr>
          <p:cNvSpPr>
            <a:spLocks noGrp="1"/>
          </p:cNvSpPr>
          <p:nvPr>
            <p:ph type="title"/>
          </p:nvPr>
        </p:nvSpPr>
        <p:spPr>
          <a:xfrm>
            <a:off x="5410200" y="947536"/>
            <a:ext cx="6045614" cy="576464"/>
          </a:xfrm>
          <a:solidFill>
            <a:schemeClr val="accent1">
              <a:lumMod val="20000"/>
              <a:lumOff val="80000"/>
            </a:schemeClr>
          </a:solidFill>
        </p:spPr>
        <p:txBody>
          <a:bodyPr anchor="t">
            <a:noAutofit/>
          </a:bodyPr>
          <a:lstStyle/>
          <a:p>
            <a:r>
              <a:rPr lang="en-GB" sz="3600" b="1" dirty="0"/>
              <a:t>Applications for Data Analysis</a:t>
            </a:r>
          </a:p>
        </p:txBody>
      </p:sp>
    </p:spTree>
    <p:extLst>
      <p:ext uri="{BB962C8B-B14F-4D97-AF65-F5344CB8AC3E}">
        <p14:creationId xmlns:p14="http://schemas.microsoft.com/office/powerpoint/2010/main" val="2192837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37F74F23-542F-D4A8-F2BA-A951119522ED}"/>
              </a:ext>
            </a:extLst>
          </p:cNvPr>
          <p:cNvPicPr>
            <a:picLocks noChangeAspect="1"/>
          </p:cNvPicPr>
          <p:nvPr/>
        </p:nvPicPr>
        <p:blipFill rotWithShape="1">
          <a:blip r:embed="rId2"/>
          <a:srcRect l="36518" r="21232"/>
          <a:stretch/>
        </p:blipFill>
        <p:spPr>
          <a:xfrm>
            <a:off x="-1" y="10"/>
            <a:ext cx="4286251" cy="6857990"/>
          </a:xfrm>
          <a:prstGeom prst="rect">
            <a:avLst/>
          </a:prstGeom>
        </p:spPr>
      </p:pic>
      <p:sp>
        <p:nvSpPr>
          <p:cNvPr id="3" name="Content Placeholder 2">
            <a:extLst>
              <a:ext uri="{FF2B5EF4-FFF2-40B4-BE49-F238E27FC236}">
                <a16:creationId xmlns:a16="http://schemas.microsoft.com/office/drawing/2014/main" id="{9D7A4D05-8853-D0AE-6BBD-C0EBAC2BCDC2}"/>
              </a:ext>
            </a:extLst>
          </p:cNvPr>
          <p:cNvSpPr>
            <a:spLocks noGrp="1"/>
          </p:cNvSpPr>
          <p:nvPr>
            <p:ph idx="1"/>
          </p:nvPr>
        </p:nvSpPr>
        <p:spPr>
          <a:xfrm>
            <a:off x="4495800" y="1571625"/>
            <a:ext cx="7629525" cy="5114925"/>
          </a:xfrm>
        </p:spPr>
        <p:txBody>
          <a:bodyPr>
            <a:noAutofit/>
          </a:bodyPr>
          <a:lstStyle/>
          <a:p>
            <a:pPr marL="0" indent="0">
              <a:buNone/>
            </a:pPr>
            <a:r>
              <a:rPr lang="en-GB" sz="2100" dirty="0">
                <a:effectLst/>
                <a:latin typeface="Calibri" panose="020F0502020204030204" pitchFamily="34" charset="0"/>
                <a:ea typeface="Calibri" panose="020F0502020204030204" pitchFamily="34" charset="0"/>
              </a:rPr>
              <a:t>And then there are apps for data analysis. So these are applications that are specifically designed for point-and-click data analysis. </a:t>
            </a:r>
          </a:p>
          <a:p>
            <a:pPr>
              <a:buFont typeface="Wingdings" panose="05000000000000000000" pitchFamily="2" charset="2"/>
              <a:buChar char="§"/>
            </a:pPr>
            <a:r>
              <a:rPr lang="en-GB" sz="2100" dirty="0">
                <a:latin typeface="Calibri" panose="020F0502020204030204" pitchFamily="34" charset="0"/>
                <a:ea typeface="Calibri" panose="020F0502020204030204" pitchFamily="34" charset="0"/>
              </a:rPr>
              <a:t>D</a:t>
            </a:r>
            <a:r>
              <a:rPr lang="en-GB" sz="2100" dirty="0">
                <a:effectLst/>
                <a:latin typeface="Calibri" panose="020F0502020204030204" pitchFamily="34" charset="0"/>
                <a:ea typeface="Calibri" panose="020F0502020204030204" pitchFamily="34" charset="0"/>
              </a:rPr>
              <a:t>ata scientists think that coding is always better at everything, but the point-and-click graphical user interface makes things accessible to a very large number of people. </a:t>
            </a:r>
          </a:p>
          <a:p>
            <a:pPr>
              <a:buFont typeface="Wingdings" panose="05000000000000000000" pitchFamily="2" charset="2"/>
              <a:buChar char="§"/>
            </a:pPr>
            <a:r>
              <a:rPr lang="en-GB" sz="2100" dirty="0">
                <a:latin typeface="Calibri" panose="020F0502020204030204" pitchFamily="34" charset="0"/>
                <a:ea typeface="Calibri" panose="020F0502020204030204" pitchFamily="34" charset="0"/>
              </a:rPr>
              <a:t>T</a:t>
            </a:r>
            <a:r>
              <a:rPr lang="en-GB" sz="2100" dirty="0">
                <a:effectLst/>
                <a:latin typeface="Calibri" panose="020F0502020204030204" pitchFamily="34" charset="0"/>
                <a:ea typeface="Calibri" panose="020F0502020204030204" pitchFamily="34" charset="0"/>
              </a:rPr>
              <a:t>his includes common programs like </a:t>
            </a:r>
            <a:r>
              <a:rPr lang="en-GB" sz="2100" b="1" dirty="0">
                <a:solidFill>
                  <a:srgbClr val="0070C0"/>
                </a:solidFill>
                <a:effectLst/>
                <a:latin typeface="Calibri" panose="020F0502020204030204" pitchFamily="34" charset="0"/>
                <a:ea typeface="Calibri" panose="020F0502020204030204" pitchFamily="34" charset="0"/>
              </a:rPr>
              <a:t>IBM</a:t>
            </a:r>
            <a:r>
              <a:rPr lang="en-GB" sz="2100" dirty="0">
                <a:effectLst/>
                <a:latin typeface="Calibri" panose="020F0502020204030204" pitchFamily="34" charset="0"/>
                <a:ea typeface="Calibri" panose="020F0502020204030204" pitchFamily="34" charset="0"/>
              </a:rPr>
              <a:t> </a:t>
            </a:r>
            <a:r>
              <a:rPr lang="en-GB" sz="2100" b="1" dirty="0">
                <a:solidFill>
                  <a:srgbClr val="0070C0"/>
                </a:solidFill>
                <a:effectLst/>
                <a:latin typeface="Calibri" panose="020F0502020204030204" pitchFamily="34" charset="0"/>
                <a:ea typeface="Calibri" panose="020F0502020204030204" pitchFamily="34" charset="0"/>
              </a:rPr>
              <a:t>SPSS</a:t>
            </a:r>
            <a:r>
              <a:rPr lang="en-GB" sz="2100" dirty="0">
                <a:effectLst/>
                <a:latin typeface="Calibri" panose="020F0502020204030204" pitchFamily="34" charset="0"/>
                <a:ea typeface="Calibri" panose="020F0502020204030204" pitchFamily="34" charset="0"/>
              </a:rPr>
              <a:t>, or </a:t>
            </a:r>
            <a:r>
              <a:rPr lang="en-GB" sz="2100" b="1" dirty="0">
                <a:solidFill>
                  <a:srgbClr val="0070C0"/>
                </a:solidFill>
                <a:effectLst/>
                <a:latin typeface="Calibri" panose="020F0502020204030204" pitchFamily="34" charset="0"/>
                <a:ea typeface="Calibri" panose="020F0502020204030204" pitchFamily="34" charset="0"/>
              </a:rPr>
              <a:t>JASP</a:t>
            </a:r>
            <a:r>
              <a:rPr lang="en-GB" sz="2100" dirty="0">
                <a:effectLst/>
                <a:latin typeface="Calibri" panose="020F0502020204030204" pitchFamily="34" charset="0"/>
                <a:ea typeface="Calibri" panose="020F0502020204030204" pitchFamily="34" charset="0"/>
              </a:rPr>
              <a:t>, or my personal favourite </a:t>
            </a:r>
            <a:r>
              <a:rPr lang="en-GB" sz="2100" b="1" dirty="0" err="1">
                <a:solidFill>
                  <a:srgbClr val="0070C0"/>
                </a:solidFill>
                <a:latin typeface="Calibri" panose="020F0502020204030204" pitchFamily="34" charset="0"/>
                <a:ea typeface="Calibri" panose="020F0502020204030204" pitchFamily="34" charset="0"/>
              </a:rPr>
              <a:t>J</a:t>
            </a:r>
            <a:r>
              <a:rPr lang="en-GB" sz="2100" b="1" dirty="0" err="1">
                <a:solidFill>
                  <a:srgbClr val="0070C0"/>
                </a:solidFill>
                <a:effectLst/>
                <a:latin typeface="Calibri" panose="020F0502020204030204" pitchFamily="34" charset="0"/>
                <a:ea typeface="Calibri" panose="020F0502020204030204" pitchFamily="34" charset="0"/>
              </a:rPr>
              <a:t>amovi</a:t>
            </a:r>
            <a:r>
              <a:rPr lang="en-GB" sz="2100" dirty="0">
                <a:effectLst/>
                <a:latin typeface="Calibri" panose="020F0502020204030204" pitchFamily="34" charset="0"/>
                <a:ea typeface="Calibri" panose="020F0502020204030204" pitchFamily="34" charset="0"/>
              </a:rPr>
              <a:t>. </a:t>
            </a:r>
          </a:p>
          <a:p>
            <a:pPr>
              <a:buFont typeface="Wingdings" panose="05000000000000000000" pitchFamily="2" charset="2"/>
              <a:buChar char="§"/>
            </a:pPr>
            <a:r>
              <a:rPr lang="en-GB" sz="2100" b="1" dirty="0">
                <a:solidFill>
                  <a:srgbClr val="0070C0"/>
                </a:solidFill>
                <a:effectLst/>
                <a:latin typeface="Calibri" panose="020F0502020204030204" pitchFamily="34" charset="0"/>
                <a:ea typeface="Calibri" panose="020F0502020204030204" pitchFamily="34" charset="0"/>
              </a:rPr>
              <a:t>JASP</a:t>
            </a:r>
            <a:r>
              <a:rPr lang="en-GB" sz="2100" dirty="0">
                <a:effectLst/>
                <a:latin typeface="Calibri" panose="020F0502020204030204" pitchFamily="34" charset="0"/>
                <a:ea typeface="Calibri" panose="020F0502020204030204" pitchFamily="34" charset="0"/>
              </a:rPr>
              <a:t> and </a:t>
            </a:r>
            <a:r>
              <a:rPr lang="en-GB" sz="2100" b="1" dirty="0" err="1">
                <a:solidFill>
                  <a:srgbClr val="0070C0"/>
                </a:solidFill>
                <a:latin typeface="Calibri" panose="020F0502020204030204" pitchFamily="34" charset="0"/>
                <a:ea typeface="Calibri" panose="020F0502020204030204" pitchFamily="34" charset="0"/>
              </a:rPr>
              <a:t>J</a:t>
            </a:r>
            <a:r>
              <a:rPr lang="en-GB" sz="2100" b="1" dirty="0" err="1">
                <a:solidFill>
                  <a:srgbClr val="0070C0"/>
                </a:solidFill>
                <a:effectLst/>
                <a:latin typeface="Calibri" panose="020F0502020204030204" pitchFamily="34" charset="0"/>
                <a:ea typeface="Calibri" panose="020F0502020204030204" pitchFamily="34" charset="0"/>
              </a:rPr>
              <a:t>amovi</a:t>
            </a:r>
            <a:r>
              <a:rPr lang="en-GB" sz="2100" dirty="0">
                <a:effectLst/>
                <a:latin typeface="Calibri" panose="020F0502020204030204" pitchFamily="34" charset="0"/>
                <a:ea typeface="Calibri" panose="020F0502020204030204" pitchFamily="34" charset="0"/>
              </a:rPr>
              <a:t> are both free and open source. And what they do is they make the analysis friendly. </a:t>
            </a:r>
          </a:p>
          <a:p>
            <a:pPr>
              <a:buFont typeface="Wingdings" panose="05000000000000000000" pitchFamily="2" charset="2"/>
              <a:buChar char="§"/>
            </a:pPr>
            <a:r>
              <a:rPr lang="en-GB" sz="2100" dirty="0">
                <a:effectLst/>
                <a:latin typeface="Calibri" panose="020F0502020204030204" pitchFamily="34" charset="0"/>
                <a:ea typeface="Calibri" panose="020F0502020204030204" pitchFamily="34" charset="0"/>
              </a:rPr>
              <a:t>But whatever you do, just remember to stay focused on your question and let the tools and the techniques follow your question. </a:t>
            </a:r>
          </a:p>
          <a:p>
            <a:pPr>
              <a:buFont typeface="Wingdings" panose="05000000000000000000" pitchFamily="2" charset="2"/>
              <a:buChar char="§"/>
            </a:pPr>
            <a:r>
              <a:rPr lang="en-GB" sz="2100" dirty="0">
                <a:effectLst/>
                <a:latin typeface="Calibri" panose="020F0502020204030204" pitchFamily="34" charset="0"/>
                <a:ea typeface="Calibri" panose="020F0502020204030204" pitchFamily="34" charset="0"/>
              </a:rPr>
              <a:t>Start simple with the basic applications and move on only as the question requires it. That way you can be sure to find the meaning and the value as you uncover it in your data.</a:t>
            </a:r>
          </a:p>
          <a:p>
            <a:pPr marL="0" indent="0">
              <a:buNone/>
            </a:pPr>
            <a:endParaRPr lang="en-GB" sz="1800" dirty="0"/>
          </a:p>
        </p:txBody>
      </p:sp>
      <p:sp>
        <p:nvSpPr>
          <p:cNvPr id="7" name="Title 1">
            <a:extLst>
              <a:ext uri="{FF2B5EF4-FFF2-40B4-BE49-F238E27FC236}">
                <a16:creationId xmlns:a16="http://schemas.microsoft.com/office/drawing/2014/main" id="{CEE54B86-E62B-DE89-9374-8AE390B4A12F}"/>
              </a:ext>
            </a:extLst>
          </p:cNvPr>
          <p:cNvSpPr>
            <a:spLocks noGrp="1"/>
          </p:cNvSpPr>
          <p:nvPr>
            <p:ph type="title"/>
          </p:nvPr>
        </p:nvSpPr>
        <p:spPr>
          <a:xfrm>
            <a:off x="4705350" y="680836"/>
            <a:ext cx="6045614" cy="576464"/>
          </a:xfrm>
          <a:solidFill>
            <a:schemeClr val="accent1">
              <a:lumMod val="20000"/>
              <a:lumOff val="80000"/>
            </a:schemeClr>
          </a:solidFill>
        </p:spPr>
        <p:txBody>
          <a:bodyPr anchor="t">
            <a:noAutofit/>
          </a:bodyPr>
          <a:lstStyle/>
          <a:p>
            <a:r>
              <a:rPr lang="en-GB" sz="3600" b="1" dirty="0"/>
              <a:t>Applications for Data Analysis</a:t>
            </a:r>
          </a:p>
        </p:txBody>
      </p:sp>
    </p:spTree>
    <p:extLst>
      <p:ext uri="{BB962C8B-B14F-4D97-AF65-F5344CB8AC3E}">
        <p14:creationId xmlns:p14="http://schemas.microsoft.com/office/powerpoint/2010/main" val="6299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E22418-AEE7-D5B0-A00C-C520A1209839}"/>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Overview</a:t>
            </a:r>
            <a:br>
              <a:rPr lang="en-GB" sz="4000" dirty="0">
                <a:solidFill>
                  <a:srgbClr val="FFFFFF"/>
                </a:solidFill>
              </a:rPr>
            </a:br>
            <a:r>
              <a:rPr lang="en-GB" sz="4000" dirty="0">
                <a:solidFill>
                  <a:srgbClr val="FFFFFF"/>
                </a:solidFill>
              </a:rPr>
              <a:t>Power BI</a:t>
            </a:r>
          </a:p>
        </p:txBody>
      </p:sp>
      <p:sp>
        <p:nvSpPr>
          <p:cNvPr id="3" name="Content Placeholder 2">
            <a:extLst>
              <a:ext uri="{FF2B5EF4-FFF2-40B4-BE49-F238E27FC236}">
                <a16:creationId xmlns:a16="http://schemas.microsoft.com/office/drawing/2014/main" id="{0A7DEB87-8E72-0FA0-E289-9B38A0DD5C08}"/>
              </a:ext>
            </a:extLst>
          </p:cNvPr>
          <p:cNvSpPr>
            <a:spLocks noGrp="1"/>
          </p:cNvSpPr>
          <p:nvPr>
            <p:ph idx="1"/>
          </p:nvPr>
        </p:nvSpPr>
        <p:spPr>
          <a:xfrm>
            <a:off x="4810259" y="649480"/>
            <a:ext cx="6555347" cy="5546047"/>
          </a:xfrm>
        </p:spPr>
        <p:txBody>
          <a:bodyPr anchor="ctr">
            <a:normAutofit/>
          </a:bodyPr>
          <a:lstStyle/>
          <a:p>
            <a:pPr>
              <a:buFont typeface="Wingdings" panose="05000000000000000000" pitchFamily="2" charset="2"/>
              <a:buChar char="§"/>
            </a:pPr>
            <a:r>
              <a:rPr lang="en-GB" sz="2000" b="0" i="0">
                <a:effectLst/>
                <a:latin typeface="-apple-system"/>
              </a:rPr>
              <a:t> In Feb 2019 Microsoft was named as the leader in the Gartner Magic Quadrant for Analytics and Business Intelligence </a:t>
            </a:r>
            <a:r>
              <a:rPr lang="en-GB" sz="2000" b="0" i="0" u="sng">
                <a:effectLst/>
                <a:latin typeface="-apple-system"/>
              </a:rPr>
              <a:t>not for the first time, but for the 12th year in a row, </a:t>
            </a:r>
          </a:p>
          <a:p>
            <a:pPr>
              <a:buFont typeface="Wingdings" panose="05000000000000000000" pitchFamily="2" charset="2"/>
              <a:buChar char="§"/>
            </a:pPr>
            <a:r>
              <a:rPr lang="en-GB" sz="2000">
                <a:latin typeface="-apple-system"/>
              </a:rPr>
              <a:t>F</a:t>
            </a:r>
            <a:r>
              <a:rPr lang="en-GB" sz="2000" b="0" i="0">
                <a:effectLst/>
                <a:latin typeface="-apple-system"/>
              </a:rPr>
              <a:t>or the past five years, Microsoft's pre-eminence in analytics and business intelligence is because of Microsoft Power BI. </a:t>
            </a:r>
          </a:p>
          <a:p>
            <a:pPr>
              <a:buFont typeface="Wingdings" panose="05000000000000000000" pitchFamily="2" charset="2"/>
              <a:buChar char="§"/>
            </a:pPr>
            <a:r>
              <a:rPr lang="en-GB" sz="2000" b="0" i="0">
                <a:effectLst/>
                <a:latin typeface="-apple-system"/>
              </a:rPr>
              <a:t>Power BI is a set of powerful tools designed to be accessible to business end users, tools that let you create visualizations that you can manipulate, publish, and share with your colleagues.</a:t>
            </a:r>
          </a:p>
          <a:p>
            <a:pPr>
              <a:buFont typeface="Wingdings" panose="05000000000000000000" pitchFamily="2" charset="2"/>
              <a:buChar char="§"/>
            </a:pPr>
            <a:r>
              <a:rPr lang="en-GB" sz="2000" b="0" i="0">
                <a:effectLst/>
                <a:latin typeface="-apple-system"/>
              </a:rPr>
              <a:t> Learning Power BI gives you an edge over people who are trying to analyze data using tools that are harder to use, less powerful, and less collaborative. </a:t>
            </a:r>
          </a:p>
          <a:p>
            <a:pPr>
              <a:buFont typeface="Wingdings" panose="05000000000000000000" pitchFamily="2" charset="2"/>
              <a:buChar char="§"/>
            </a:pPr>
            <a:r>
              <a:rPr lang="en-GB" sz="2000">
                <a:latin typeface="-apple-system"/>
              </a:rPr>
              <a:t>Let’s</a:t>
            </a:r>
            <a:r>
              <a:rPr lang="en-GB" sz="2000" b="0" i="0">
                <a:effectLst/>
                <a:latin typeface="-apple-system"/>
              </a:rPr>
              <a:t> explore using Power BI to make a positive impact for you, your team, and your organization.</a:t>
            </a:r>
            <a:endParaRPr lang="en-GB" sz="2000"/>
          </a:p>
        </p:txBody>
      </p:sp>
    </p:spTree>
    <p:extLst>
      <p:ext uri="{BB962C8B-B14F-4D97-AF65-F5344CB8AC3E}">
        <p14:creationId xmlns:p14="http://schemas.microsoft.com/office/powerpoint/2010/main" val="163207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AE2DF-FEEC-E4B1-CA13-853CC8781802}"/>
              </a:ext>
            </a:extLst>
          </p:cNvPr>
          <p:cNvSpPr>
            <a:spLocks noGrp="1"/>
          </p:cNvSpPr>
          <p:nvPr>
            <p:ph type="title"/>
          </p:nvPr>
        </p:nvSpPr>
        <p:spPr>
          <a:xfrm>
            <a:off x="914402" y="489508"/>
            <a:ext cx="5181597" cy="1655482"/>
          </a:xfrm>
        </p:spPr>
        <p:txBody>
          <a:bodyPr anchor="b">
            <a:normAutofit/>
          </a:bodyPr>
          <a:lstStyle/>
          <a:p>
            <a:pPr algn="r"/>
            <a:r>
              <a:rPr lang="en-GB" sz="4000"/>
              <a:t>What you need for this course</a:t>
            </a:r>
          </a:p>
        </p:txBody>
      </p:sp>
      <p:sp>
        <p:nvSpPr>
          <p:cNvPr id="3" name="Content Placeholder 2">
            <a:extLst>
              <a:ext uri="{FF2B5EF4-FFF2-40B4-BE49-F238E27FC236}">
                <a16:creationId xmlns:a16="http://schemas.microsoft.com/office/drawing/2014/main" id="{AD18CCA4-63B6-AD52-A293-3739548109FD}"/>
              </a:ext>
            </a:extLst>
          </p:cNvPr>
          <p:cNvSpPr>
            <a:spLocks noGrp="1"/>
          </p:cNvSpPr>
          <p:nvPr>
            <p:ph idx="1"/>
          </p:nvPr>
        </p:nvSpPr>
        <p:spPr>
          <a:xfrm>
            <a:off x="914402" y="2418408"/>
            <a:ext cx="5181598" cy="3409898"/>
          </a:xfrm>
        </p:spPr>
        <p:txBody>
          <a:bodyPr anchor="t">
            <a:normAutofit/>
          </a:bodyPr>
          <a:lstStyle/>
          <a:p>
            <a:pPr algn="r" fontAlgn="base"/>
            <a:r>
              <a:rPr lang="en-GB" sz="2000" b="0" i="0">
                <a:effectLst/>
                <a:latin typeface="-apple-system"/>
              </a:rPr>
              <a:t>Here is what you will need if you want to work along with the demonstrations in this course.</a:t>
            </a:r>
          </a:p>
          <a:p>
            <a:pPr marL="0" indent="0" algn="r" fontAlgn="base">
              <a:buNone/>
            </a:pPr>
            <a:endParaRPr lang="en-GB" sz="2000"/>
          </a:p>
        </p:txBody>
      </p:sp>
      <p:pic>
        <p:nvPicPr>
          <p:cNvPr id="7" name="Graphic 6" descr="Right Double Quote">
            <a:extLst>
              <a:ext uri="{FF2B5EF4-FFF2-40B4-BE49-F238E27FC236}">
                <a16:creationId xmlns:a16="http://schemas.microsoft.com/office/drawing/2014/main" id="{8681311B-FF4D-735A-F7DE-062A30A21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5120" y="757362"/>
            <a:ext cx="4957638" cy="4957638"/>
          </a:xfrm>
          <a:prstGeom prst="rect">
            <a:avLst/>
          </a:prstGeom>
        </p:spPr>
      </p:pic>
      <p:sp>
        <p:nvSpPr>
          <p:cNvPr id="12" name="Rectangle 11">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01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3C661E-4A1A-2686-7464-82B08926E81F}"/>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Recommended Hardware</a:t>
            </a:r>
          </a:p>
        </p:txBody>
      </p:sp>
      <p:graphicFrame>
        <p:nvGraphicFramePr>
          <p:cNvPr id="5" name="Content Placeholder 2">
            <a:extLst>
              <a:ext uri="{FF2B5EF4-FFF2-40B4-BE49-F238E27FC236}">
                <a16:creationId xmlns:a16="http://schemas.microsoft.com/office/drawing/2014/main" id="{D5431AA1-B7B0-7DBE-A3BA-8C161D41E1A1}"/>
              </a:ext>
            </a:extLst>
          </p:cNvPr>
          <p:cNvGraphicFramePr>
            <a:graphicFrameLocks noGrp="1"/>
          </p:cNvGraphicFramePr>
          <p:nvPr>
            <p:ph idx="1"/>
            <p:extLst>
              <p:ext uri="{D42A27DB-BD31-4B8C-83A1-F6EECF244321}">
                <p14:modId xmlns:p14="http://schemas.microsoft.com/office/powerpoint/2010/main" val="73117592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73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10199</TotalTime>
  <Words>1425</Words>
  <Application>Microsoft Office PowerPoint</Application>
  <PresentationFormat>Widescreen</PresentationFormat>
  <Paragraphs>102</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Arial</vt:lpstr>
      <vt:lpstr>Calibri</vt:lpstr>
      <vt:lpstr>Calibri Light</vt:lpstr>
      <vt:lpstr>Segoe UI</vt:lpstr>
      <vt:lpstr>Wingdings</vt:lpstr>
      <vt:lpstr>Office Theme</vt:lpstr>
      <vt:lpstr>Introduction to Power BI Part 1</vt:lpstr>
      <vt:lpstr>Quote</vt:lpstr>
      <vt:lpstr>Applications for Data Analysis</vt:lpstr>
      <vt:lpstr>Applications for Data Analysis</vt:lpstr>
      <vt:lpstr>Applications for Data Analysis</vt:lpstr>
      <vt:lpstr>Applications for Data Analysis</vt:lpstr>
      <vt:lpstr>Overview Power BI</vt:lpstr>
      <vt:lpstr>What you need for this course</vt:lpstr>
      <vt:lpstr>Recommended Hardware</vt:lpstr>
      <vt:lpstr>Recommended Software</vt:lpstr>
      <vt:lpstr>Data Skills</vt:lpstr>
      <vt:lpstr>Power BI Concepts</vt:lpstr>
      <vt:lpstr>Power BI - Business Intelligence</vt:lpstr>
      <vt:lpstr>Business Intelligence</vt:lpstr>
      <vt:lpstr>Business Intelligence</vt:lpstr>
      <vt:lpstr>Enterprise Business Intelligence BI</vt:lpstr>
      <vt:lpstr>Enterprise Business Intelligence BI</vt:lpstr>
      <vt:lpstr>Microsoft Power BI</vt:lpstr>
      <vt:lpstr>Power BI Components</vt:lpstr>
      <vt:lpstr>Power BI Tools</vt:lpstr>
      <vt:lpstr>Sign Up for Power BI</vt:lpstr>
      <vt:lpstr>Sign Up for Power BI</vt:lpstr>
      <vt:lpstr>Sign Up for Power BI</vt:lpstr>
      <vt:lpstr>Sign Up for Power BI</vt:lpstr>
      <vt:lpstr>Sign Up for Power BI</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Power BI Part 1</dc:title>
  <dc:creator>Hakim M</dc:creator>
  <cp:lastModifiedBy>Mezali, Hakim</cp:lastModifiedBy>
  <cp:revision>3</cp:revision>
  <dcterms:created xsi:type="dcterms:W3CDTF">2022-06-30T10:40:19Z</dcterms:created>
  <dcterms:modified xsi:type="dcterms:W3CDTF">2023-07-11T09:37:53Z</dcterms:modified>
</cp:coreProperties>
</file>